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6" r:id="rId5"/>
    <p:sldId id="257" r:id="rId6"/>
    <p:sldId id="258" r:id="rId7"/>
    <p:sldId id="279" r:id="rId8"/>
    <p:sldId id="259" r:id="rId9"/>
    <p:sldId id="264" r:id="rId10"/>
    <p:sldId id="284" r:id="rId11"/>
    <p:sldId id="260" r:id="rId12"/>
    <p:sldId id="267" r:id="rId13"/>
    <p:sldId id="269" r:id="rId14"/>
    <p:sldId id="268" r:id="rId15"/>
    <p:sldId id="270" r:id="rId16"/>
    <p:sldId id="271" r:id="rId17"/>
    <p:sldId id="289" r:id="rId18"/>
    <p:sldId id="285" r:id="rId19"/>
    <p:sldId id="261" r:id="rId20"/>
    <p:sldId id="276" r:id="rId21"/>
    <p:sldId id="274" r:id="rId22"/>
    <p:sldId id="290" r:id="rId23"/>
    <p:sldId id="291" r:id="rId24"/>
    <p:sldId id="286" r:id="rId25"/>
    <p:sldId id="266" r:id="rId26"/>
    <p:sldId id="278" r:id="rId27"/>
    <p:sldId id="287" r:id="rId28"/>
    <p:sldId id="262" r:id="rId29"/>
    <p:sldId id="280" r:id="rId30"/>
    <p:sldId id="281" r:id="rId31"/>
    <p:sldId id="263" r:id="rId32"/>
    <p:sldId id="265" r:id="rId33"/>
    <p:sldId id="288" r:id="rId34"/>
  </p:sldIdLst>
  <p:sldSz cx="12192000" cy="6858000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DD0C4-E805-D34D-918B-7948274A075B}" v="67" dt="2024-02-26T11:43:57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5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6" y="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la Ama Wieba Budu" userId="366f2c53-056a-4c38-b40b-c87ae051aa59" providerId="ADAL" clId="{6EDDD0C4-E805-D34D-918B-7948274A075B}"/>
    <pc:docChg chg="undo redo custSel addSld delSld modSld sldOrd addSection delSection">
      <pc:chgData name="Emmanuella Ama Wieba Budu" userId="366f2c53-056a-4c38-b40b-c87ae051aa59" providerId="ADAL" clId="{6EDDD0C4-E805-D34D-918B-7948274A075B}" dt="2024-02-26T11:44:03.406" v="3203" actId="1076"/>
      <pc:docMkLst>
        <pc:docMk/>
      </pc:docMkLst>
      <pc:sldChg chg="modSp">
        <pc:chgData name="Emmanuella Ama Wieba Budu" userId="366f2c53-056a-4c38-b40b-c87ae051aa59" providerId="ADAL" clId="{6EDDD0C4-E805-D34D-918B-7948274A075B}" dt="2024-02-25T17:26:30.081" v="768"/>
        <pc:sldMkLst>
          <pc:docMk/>
          <pc:sldMk cId="4191655716" sldId="256"/>
        </pc:sldMkLst>
        <pc:spChg chg="mod">
          <ac:chgData name="Emmanuella Ama Wieba Budu" userId="366f2c53-056a-4c38-b40b-c87ae051aa59" providerId="ADAL" clId="{6EDDD0C4-E805-D34D-918B-7948274A075B}" dt="2024-02-25T17:26:30.081" v="768"/>
          <ac:spMkLst>
            <pc:docMk/>
            <pc:sldMk cId="4191655716" sldId="256"/>
            <ac:spMk id="27" creationId="{DC78A997-C450-4677-9527-A12A7477B32C}"/>
          </ac:spMkLst>
        </pc:spChg>
      </pc:sldChg>
      <pc:sldChg chg="addSp delSp modSp mod">
        <pc:chgData name="Emmanuella Ama Wieba Budu" userId="366f2c53-056a-4c38-b40b-c87ae051aa59" providerId="ADAL" clId="{6EDDD0C4-E805-D34D-918B-7948274A075B}" dt="2024-02-23T15:39:59.353" v="176"/>
        <pc:sldMkLst>
          <pc:docMk/>
          <pc:sldMk cId="4156777976" sldId="257"/>
        </pc:sldMkLst>
        <pc:spChg chg="add del mod">
          <ac:chgData name="Emmanuella Ama Wieba Budu" userId="366f2c53-056a-4c38-b40b-c87ae051aa59" providerId="ADAL" clId="{6EDDD0C4-E805-D34D-918B-7948274A075B}" dt="2024-02-23T15:39:59.353" v="176"/>
          <ac:spMkLst>
            <pc:docMk/>
            <pc:sldMk cId="4156777976" sldId="257"/>
            <ac:spMk id="2" creationId="{196B4C8E-C971-50E9-1A73-398920767BAC}"/>
          </ac:spMkLst>
        </pc:spChg>
        <pc:spChg chg="mod">
          <ac:chgData name="Emmanuella Ama Wieba Budu" userId="366f2c53-056a-4c38-b40b-c87ae051aa59" providerId="ADAL" clId="{6EDDD0C4-E805-D34D-918B-7948274A075B}" dt="2024-02-23T15:39:56.693" v="174" actId="20577"/>
          <ac:spMkLst>
            <pc:docMk/>
            <pc:sldMk cId="4156777976" sldId="257"/>
            <ac:spMk id="5" creationId="{9B8A8B27-31AD-8C04-4A31-4DF251C758FC}"/>
          </ac:spMkLst>
        </pc:spChg>
      </pc:sldChg>
      <pc:sldChg chg="addSp delSp modSp mod">
        <pc:chgData name="Emmanuella Ama Wieba Budu" userId="366f2c53-056a-4c38-b40b-c87ae051aa59" providerId="ADAL" clId="{6EDDD0C4-E805-D34D-918B-7948274A075B}" dt="2024-02-25T23:34:18.324" v="2260" actId="1076"/>
        <pc:sldMkLst>
          <pc:docMk/>
          <pc:sldMk cId="4205640103" sldId="258"/>
        </pc:sldMkLst>
        <pc:spChg chg="del mod">
          <ac:chgData name="Emmanuella Ama Wieba Budu" userId="366f2c53-056a-4c38-b40b-c87ae051aa59" providerId="ADAL" clId="{6EDDD0C4-E805-D34D-918B-7948274A075B}" dt="2024-02-23T15:45:39.259" v="212" actId="931"/>
          <ac:spMkLst>
            <pc:docMk/>
            <pc:sldMk cId="4205640103" sldId="258"/>
            <ac:spMk id="3" creationId="{6E18F14D-2636-C43A-2F07-D4C3F6BCC0EB}"/>
          </ac:spMkLst>
        </pc:spChg>
        <pc:picChg chg="add mod">
          <ac:chgData name="Emmanuella Ama Wieba Budu" userId="366f2c53-056a-4c38-b40b-c87ae051aa59" providerId="ADAL" clId="{6EDDD0C4-E805-D34D-918B-7948274A075B}" dt="2024-02-25T21:14:02.057" v="993" actId="14100"/>
          <ac:picMkLst>
            <pc:docMk/>
            <pc:sldMk cId="4205640103" sldId="258"/>
            <ac:picMk id="5" creationId="{DE370FC3-A45A-EC8C-4540-DC123EF4BD74}"/>
          </ac:picMkLst>
        </pc:picChg>
        <pc:picChg chg="add mod">
          <ac:chgData name="Emmanuella Ama Wieba Budu" userId="366f2c53-056a-4c38-b40b-c87ae051aa59" providerId="ADAL" clId="{6EDDD0C4-E805-D34D-918B-7948274A075B}" dt="2024-02-25T23:34:11.925" v="2258" actId="1076"/>
          <ac:picMkLst>
            <pc:docMk/>
            <pc:sldMk cId="4205640103" sldId="258"/>
            <ac:picMk id="7" creationId="{6A32787A-79E6-E90E-5E55-115C2F7F3F31}"/>
          </ac:picMkLst>
        </pc:picChg>
        <pc:picChg chg="add mod">
          <ac:chgData name="Emmanuella Ama Wieba Budu" userId="366f2c53-056a-4c38-b40b-c87ae051aa59" providerId="ADAL" clId="{6EDDD0C4-E805-D34D-918B-7948274A075B}" dt="2024-02-25T23:34:18.324" v="2260" actId="1076"/>
          <ac:picMkLst>
            <pc:docMk/>
            <pc:sldMk cId="4205640103" sldId="258"/>
            <ac:picMk id="9" creationId="{6533C147-27C1-DFB7-0C43-46383247683C}"/>
          </ac:picMkLst>
        </pc:picChg>
        <pc:picChg chg="add mod">
          <ac:chgData name="Emmanuella Ama Wieba Budu" userId="366f2c53-056a-4c38-b40b-c87ae051aa59" providerId="ADAL" clId="{6EDDD0C4-E805-D34D-918B-7948274A075B}" dt="2024-02-25T21:20:46.975" v="1013" actId="1076"/>
          <ac:picMkLst>
            <pc:docMk/>
            <pc:sldMk cId="4205640103" sldId="258"/>
            <ac:picMk id="11" creationId="{D4F54A33-EE7B-CAC6-522E-AAA3714A2DB2}"/>
          </ac:picMkLst>
        </pc:picChg>
      </pc:sldChg>
      <pc:sldChg chg="modSp mod">
        <pc:chgData name="Emmanuella Ama Wieba Budu" userId="366f2c53-056a-4c38-b40b-c87ae051aa59" providerId="ADAL" clId="{6EDDD0C4-E805-D34D-918B-7948274A075B}" dt="2024-02-25T21:09:50.707" v="933" actId="20577"/>
        <pc:sldMkLst>
          <pc:docMk/>
          <pc:sldMk cId="3925540543" sldId="259"/>
        </pc:sldMkLst>
        <pc:spChg chg="mod">
          <ac:chgData name="Emmanuella Ama Wieba Budu" userId="366f2c53-056a-4c38-b40b-c87ae051aa59" providerId="ADAL" clId="{6EDDD0C4-E805-D34D-918B-7948274A075B}" dt="2024-02-25T21:09:50.707" v="933" actId="20577"/>
          <ac:spMkLst>
            <pc:docMk/>
            <pc:sldMk cId="3925540543" sldId="259"/>
            <ac:spMk id="2" creationId="{86BDB941-2DC2-E118-988A-56E563F5B34A}"/>
          </ac:spMkLst>
        </pc:spChg>
        <pc:spChg chg="mod">
          <ac:chgData name="Emmanuella Ama Wieba Budu" userId="366f2c53-056a-4c38-b40b-c87ae051aa59" providerId="ADAL" clId="{6EDDD0C4-E805-D34D-918B-7948274A075B}" dt="2024-02-23T15:31:29.056" v="130" actId="1076"/>
          <ac:spMkLst>
            <pc:docMk/>
            <pc:sldMk cId="3925540543" sldId="259"/>
            <ac:spMk id="6" creationId="{798BF5B5-7E04-9027-526A-ABCFC59A1E17}"/>
          </ac:spMkLst>
        </pc:spChg>
        <pc:picChg chg="mod">
          <ac:chgData name="Emmanuella Ama Wieba Budu" userId="366f2c53-056a-4c38-b40b-c87ae051aa59" providerId="ADAL" clId="{6EDDD0C4-E805-D34D-918B-7948274A075B}" dt="2024-02-23T15:31:24.006" v="129" actId="1076"/>
          <ac:picMkLst>
            <pc:docMk/>
            <pc:sldMk cId="3925540543" sldId="259"/>
            <ac:picMk id="4" creationId="{85CC4C42-66BD-96F7-8F89-71ECA40FE7A2}"/>
          </ac:picMkLst>
        </pc:picChg>
      </pc:sldChg>
      <pc:sldChg chg="addSp delSp modSp mod">
        <pc:chgData name="Emmanuella Ama Wieba Budu" userId="366f2c53-056a-4c38-b40b-c87ae051aa59" providerId="ADAL" clId="{6EDDD0C4-E805-D34D-918B-7948274A075B}" dt="2024-02-25T14:41:38.840" v="353" actId="20577"/>
        <pc:sldMkLst>
          <pc:docMk/>
          <pc:sldMk cId="4048141975" sldId="260"/>
        </pc:sldMkLst>
        <pc:spChg chg="mod">
          <ac:chgData name="Emmanuella Ama Wieba Budu" userId="366f2c53-056a-4c38-b40b-c87ae051aa59" providerId="ADAL" clId="{6EDDD0C4-E805-D34D-918B-7948274A075B}" dt="2024-02-25T14:36:50.679" v="231" actId="20577"/>
          <ac:spMkLst>
            <pc:docMk/>
            <pc:sldMk cId="4048141975" sldId="260"/>
            <ac:spMk id="2" creationId="{B4177B76-454F-34C1-5B06-FF3FF2658BD6}"/>
          </ac:spMkLst>
        </pc:spChg>
        <pc:spChg chg="del mod">
          <ac:chgData name="Emmanuella Ama Wieba Budu" userId="366f2c53-056a-4c38-b40b-c87ae051aa59" providerId="ADAL" clId="{6EDDD0C4-E805-D34D-918B-7948274A075B}" dt="2024-02-25T14:39:54.237" v="283" actId="931"/>
          <ac:spMkLst>
            <pc:docMk/>
            <pc:sldMk cId="4048141975" sldId="260"/>
            <ac:spMk id="3" creationId="{35290823-8E01-9A1C-AA36-FE3EEEB5F23B}"/>
          </ac:spMkLst>
        </pc:spChg>
        <pc:spChg chg="add mod">
          <ac:chgData name="Emmanuella Ama Wieba Budu" userId="366f2c53-056a-4c38-b40b-c87ae051aa59" providerId="ADAL" clId="{6EDDD0C4-E805-D34D-918B-7948274A075B}" dt="2024-02-25T14:41:04.455" v="322"/>
          <ac:spMkLst>
            <pc:docMk/>
            <pc:sldMk cId="4048141975" sldId="260"/>
            <ac:spMk id="10" creationId="{29D94744-1264-3889-A52D-43B55877CED1}"/>
          </ac:spMkLst>
        </pc:spChg>
        <pc:spChg chg="add mod">
          <ac:chgData name="Emmanuella Ama Wieba Budu" userId="366f2c53-056a-4c38-b40b-c87ae051aa59" providerId="ADAL" clId="{6EDDD0C4-E805-D34D-918B-7948274A075B}" dt="2024-02-25T14:41:28.635" v="341" actId="20577"/>
          <ac:spMkLst>
            <pc:docMk/>
            <pc:sldMk cId="4048141975" sldId="260"/>
            <ac:spMk id="11" creationId="{E3572908-FE92-F064-513C-495D6BCA2B7B}"/>
          </ac:spMkLst>
        </pc:spChg>
        <pc:spChg chg="add mod">
          <ac:chgData name="Emmanuella Ama Wieba Budu" userId="366f2c53-056a-4c38-b40b-c87ae051aa59" providerId="ADAL" clId="{6EDDD0C4-E805-D34D-918B-7948274A075B}" dt="2024-02-25T14:41:38.840" v="353" actId="20577"/>
          <ac:spMkLst>
            <pc:docMk/>
            <pc:sldMk cId="4048141975" sldId="260"/>
            <ac:spMk id="12" creationId="{B942472D-A26F-309D-43CA-177D6EEB085A}"/>
          </ac:spMkLst>
        </pc:spChg>
        <pc:picChg chg="add mod">
          <ac:chgData name="Emmanuella Ama Wieba Budu" userId="366f2c53-056a-4c38-b40b-c87ae051aa59" providerId="ADAL" clId="{6EDDD0C4-E805-D34D-918B-7948274A075B}" dt="2024-02-25T14:40:29.618" v="298" actId="1076"/>
          <ac:picMkLst>
            <pc:docMk/>
            <pc:sldMk cId="4048141975" sldId="260"/>
            <ac:picMk id="5" creationId="{2BC7D0E2-0A45-DF28-50EC-F391248CB4B4}"/>
          </ac:picMkLst>
        </pc:picChg>
        <pc:picChg chg="add mod">
          <ac:chgData name="Emmanuella Ama Wieba Budu" userId="366f2c53-056a-4c38-b40b-c87ae051aa59" providerId="ADAL" clId="{6EDDD0C4-E805-D34D-918B-7948274A075B}" dt="2024-02-25T14:41:13.003" v="325" actId="1076"/>
          <ac:picMkLst>
            <pc:docMk/>
            <pc:sldMk cId="4048141975" sldId="260"/>
            <ac:picMk id="7" creationId="{B0545363-18C2-8B14-848E-2ED846B807FD}"/>
          </ac:picMkLst>
        </pc:picChg>
        <pc:picChg chg="add mod">
          <ac:chgData name="Emmanuella Ama Wieba Budu" userId="366f2c53-056a-4c38-b40b-c87ae051aa59" providerId="ADAL" clId="{6EDDD0C4-E805-D34D-918B-7948274A075B}" dt="2024-02-25T14:41:17.486" v="326" actId="1076"/>
          <ac:picMkLst>
            <pc:docMk/>
            <pc:sldMk cId="4048141975" sldId="260"/>
            <ac:picMk id="9" creationId="{489B614E-F491-D6BC-68BE-44862C139A7F}"/>
          </ac:picMkLst>
        </pc:picChg>
      </pc:sldChg>
      <pc:sldChg chg="addSp delSp modSp mod modClrScheme chgLayout">
        <pc:chgData name="Emmanuella Ama Wieba Budu" userId="366f2c53-056a-4c38-b40b-c87ae051aa59" providerId="ADAL" clId="{6EDDD0C4-E805-D34D-918B-7948274A075B}" dt="2024-02-25T15:27:30.550" v="592" actId="26606"/>
        <pc:sldMkLst>
          <pc:docMk/>
          <pc:sldMk cId="1744468170" sldId="261"/>
        </pc:sldMkLst>
        <pc:spChg chg="mod">
          <ac:chgData name="Emmanuella Ama Wieba Budu" userId="366f2c53-056a-4c38-b40b-c87ae051aa59" providerId="ADAL" clId="{6EDDD0C4-E805-D34D-918B-7948274A075B}" dt="2024-02-25T15:27:30.550" v="592" actId="26606"/>
          <ac:spMkLst>
            <pc:docMk/>
            <pc:sldMk cId="1744468170" sldId="261"/>
            <ac:spMk id="2" creationId="{E19251EE-771C-618B-52EF-4866CB336842}"/>
          </ac:spMkLst>
        </pc:spChg>
        <pc:spChg chg="del mod">
          <ac:chgData name="Emmanuella Ama Wieba Budu" userId="366f2c53-056a-4c38-b40b-c87ae051aa59" providerId="ADAL" clId="{6EDDD0C4-E805-D34D-918B-7948274A075B}" dt="2024-02-25T15:27:08.202" v="591" actId="26606"/>
          <ac:spMkLst>
            <pc:docMk/>
            <pc:sldMk cId="1744468170" sldId="261"/>
            <ac:spMk id="3" creationId="{A8EE7F74-2E59-CFD2-EBF5-5BFF4CC98862}"/>
          </ac:spMkLst>
        </pc:spChg>
        <pc:graphicFrameChg chg="add mod modGraphic">
          <ac:chgData name="Emmanuella Ama Wieba Budu" userId="366f2c53-056a-4c38-b40b-c87ae051aa59" providerId="ADAL" clId="{6EDDD0C4-E805-D34D-918B-7948274A075B}" dt="2024-02-25T15:27:30.550" v="592" actId="26606"/>
          <ac:graphicFrameMkLst>
            <pc:docMk/>
            <pc:sldMk cId="1744468170" sldId="261"/>
            <ac:graphicFrameMk id="5" creationId="{E4E0FCC0-B630-67AE-3A8D-01DC285C93DB}"/>
          </ac:graphicFrameMkLst>
        </pc:graphicFrameChg>
      </pc:sldChg>
      <pc:sldChg chg="addSp delSp modSp mod modClrScheme chgLayout">
        <pc:chgData name="Emmanuella Ama Wieba Budu" userId="366f2c53-056a-4c38-b40b-c87ae051aa59" providerId="ADAL" clId="{6EDDD0C4-E805-D34D-918B-7948274A075B}" dt="2024-02-26T11:08:08.409" v="2599" actId="20577"/>
        <pc:sldMkLst>
          <pc:docMk/>
          <pc:sldMk cId="1501723202" sldId="262"/>
        </pc:sldMkLst>
        <pc:spChg chg="mod ord">
          <ac:chgData name="Emmanuella Ama Wieba Budu" userId="366f2c53-056a-4c38-b40b-c87ae051aa59" providerId="ADAL" clId="{6EDDD0C4-E805-D34D-918B-7948274A075B}" dt="2024-02-25T22:59:20.607" v="2007" actId="700"/>
          <ac:spMkLst>
            <pc:docMk/>
            <pc:sldMk cId="1501723202" sldId="262"/>
            <ac:spMk id="2" creationId="{8A02C8D3-8E8C-B9AC-EEBC-A2D0387EAEC8}"/>
          </ac:spMkLst>
        </pc:spChg>
        <pc:spChg chg="mod ord">
          <ac:chgData name="Emmanuella Ama Wieba Budu" userId="366f2c53-056a-4c38-b40b-c87ae051aa59" providerId="ADAL" clId="{6EDDD0C4-E805-D34D-918B-7948274A075B}" dt="2024-02-26T11:08:08.409" v="2599" actId="20577"/>
          <ac:spMkLst>
            <pc:docMk/>
            <pc:sldMk cId="1501723202" sldId="262"/>
            <ac:spMk id="3" creationId="{FBA740C2-477A-B76F-B262-357563CED057}"/>
          </ac:spMkLst>
        </pc:spChg>
        <pc:spChg chg="add del mod ord">
          <ac:chgData name="Emmanuella Ama Wieba Budu" userId="366f2c53-056a-4c38-b40b-c87ae051aa59" providerId="ADAL" clId="{6EDDD0C4-E805-D34D-918B-7948274A075B}" dt="2024-02-25T22:59:26.975" v="2008" actId="931"/>
          <ac:spMkLst>
            <pc:docMk/>
            <pc:sldMk cId="1501723202" sldId="262"/>
            <ac:spMk id="4" creationId="{75DF1C2F-5C60-6A3C-CE89-C2C28F033313}"/>
          </ac:spMkLst>
        </pc:spChg>
        <pc:picChg chg="add mod">
          <ac:chgData name="Emmanuella Ama Wieba Budu" userId="366f2c53-056a-4c38-b40b-c87ae051aa59" providerId="ADAL" clId="{6EDDD0C4-E805-D34D-918B-7948274A075B}" dt="2024-02-25T22:59:28.964" v="2010" actId="962"/>
          <ac:picMkLst>
            <pc:docMk/>
            <pc:sldMk cId="1501723202" sldId="262"/>
            <ac:picMk id="6" creationId="{CB33BA91-50DB-4DB3-4BBF-9DEF8E5001CD}"/>
          </ac:picMkLst>
        </pc:picChg>
      </pc:sldChg>
      <pc:sldChg chg="modSp mod">
        <pc:chgData name="Emmanuella Ama Wieba Budu" userId="366f2c53-056a-4c38-b40b-c87ae051aa59" providerId="ADAL" clId="{6EDDD0C4-E805-D34D-918B-7948274A075B}" dt="2024-02-26T11:43:28.057" v="3199" actId="20577"/>
        <pc:sldMkLst>
          <pc:docMk/>
          <pc:sldMk cId="3880152505" sldId="263"/>
        </pc:sldMkLst>
        <pc:spChg chg="mod">
          <ac:chgData name="Emmanuella Ama Wieba Budu" userId="366f2c53-056a-4c38-b40b-c87ae051aa59" providerId="ADAL" clId="{6EDDD0C4-E805-D34D-918B-7948274A075B}" dt="2024-02-25T20:48:38.905" v="911" actId="20577"/>
          <ac:spMkLst>
            <pc:docMk/>
            <pc:sldMk cId="3880152505" sldId="263"/>
            <ac:spMk id="2" creationId="{F176FFFE-C015-35B2-054B-EE5B9D862120}"/>
          </ac:spMkLst>
        </pc:spChg>
        <pc:spChg chg="mod">
          <ac:chgData name="Emmanuella Ama Wieba Budu" userId="366f2c53-056a-4c38-b40b-c87ae051aa59" providerId="ADAL" clId="{6EDDD0C4-E805-D34D-918B-7948274A075B}" dt="2024-02-26T11:43:28.057" v="3199" actId="20577"/>
          <ac:spMkLst>
            <pc:docMk/>
            <pc:sldMk cId="3880152505" sldId="263"/>
            <ac:spMk id="3" creationId="{E63F47CC-0143-4562-F707-9A24F472374F}"/>
          </ac:spMkLst>
        </pc:spChg>
      </pc:sldChg>
      <pc:sldChg chg="addSp delSp modSp new mod modClrScheme chgLayout">
        <pc:chgData name="Emmanuella Ama Wieba Budu" userId="366f2c53-056a-4c38-b40b-c87ae051aa59" providerId="ADAL" clId="{6EDDD0C4-E805-D34D-918B-7948274A075B}" dt="2024-02-26T11:05:51.919" v="2594" actId="26606"/>
        <pc:sldMkLst>
          <pc:docMk/>
          <pc:sldMk cId="2522209119" sldId="264"/>
        </pc:sldMkLst>
        <pc:spChg chg="mod">
          <ac:chgData name="Emmanuella Ama Wieba Budu" userId="366f2c53-056a-4c38-b40b-c87ae051aa59" providerId="ADAL" clId="{6EDDD0C4-E805-D34D-918B-7948274A075B}" dt="2024-02-26T11:05:51.919" v="2594" actId="26606"/>
          <ac:spMkLst>
            <pc:docMk/>
            <pc:sldMk cId="2522209119" sldId="264"/>
            <ac:spMk id="2" creationId="{73D3723E-1119-2683-C2C0-314988157A08}"/>
          </ac:spMkLst>
        </pc:spChg>
        <pc:spChg chg="del mod">
          <ac:chgData name="Emmanuella Ama Wieba Budu" userId="366f2c53-056a-4c38-b40b-c87ae051aa59" providerId="ADAL" clId="{6EDDD0C4-E805-D34D-918B-7948274A075B}" dt="2024-02-23T15:20:00.718" v="98" actId="26606"/>
          <ac:spMkLst>
            <pc:docMk/>
            <pc:sldMk cId="2522209119" sldId="264"/>
            <ac:spMk id="3" creationId="{40DC092A-50AC-649A-4CFB-AAB1D1295BA4}"/>
          </ac:spMkLst>
        </pc:spChg>
        <pc:spChg chg="add del mod">
          <ac:chgData name="Emmanuella Ama Wieba Budu" userId="366f2c53-056a-4c38-b40b-c87ae051aa59" providerId="ADAL" clId="{6EDDD0C4-E805-D34D-918B-7948274A075B}" dt="2024-02-25T21:08:43.724" v="920" actId="931"/>
          <ac:spMkLst>
            <pc:docMk/>
            <pc:sldMk cId="2522209119" sldId="264"/>
            <ac:spMk id="6" creationId="{CBF12994-B17F-D9E7-80B6-4E95ACDB823A}"/>
          </ac:spMkLst>
        </pc:spChg>
        <pc:graphicFrameChg chg="add del mod modGraphic">
          <ac:chgData name="Emmanuella Ama Wieba Budu" userId="366f2c53-056a-4c38-b40b-c87ae051aa59" providerId="ADAL" clId="{6EDDD0C4-E805-D34D-918B-7948274A075B}" dt="2024-02-23T15:36:22.683" v="156" actId="478"/>
          <ac:graphicFrameMkLst>
            <pc:docMk/>
            <pc:sldMk cId="2522209119" sldId="264"/>
            <ac:graphicFrameMk id="5" creationId="{EAF1FB2C-8CB0-01E1-DAB4-DFED6F29C0C0}"/>
          </ac:graphicFrameMkLst>
        </pc:graphicFrameChg>
        <pc:picChg chg="add mod">
          <ac:chgData name="Emmanuella Ama Wieba Budu" userId="366f2c53-056a-4c38-b40b-c87ae051aa59" providerId="ADAL" clId="{6EDDD0C4-E805-D34D-918B-7948274A075B}" dt="2024-02-26T11:05:51.919" v="2594" actId="26606"/>
          <ac:picMkLst>
            <pc:docMk/>
            <pc:sldMk cId="2522209119" sldId="264"/>
            <ac:picMk id="8" creationId="{C5281A5C-E94C-A74C-7D28-AAC1AAD0D17B}"/>
          </ac:picMkLst>
        </pc:picChg>
      </pc:sldChg>
      <pc:sldChg chg="addSp delSp modSp add mod">
        <pc:chgData name="Emmanuella Ama Wieba Budu" userId="366f2c53-056a-4c38-b40b-c87ae051aa59" providerId="ADAL" clId="{6EDDD0C4-E805-D34D-918B-7948274A075B}" dt="2024-02-26T11:44:03.406" v="3203" actId="1076"/>
        <pc:sldMkLst>
          <pc:docMk/>
          <pc:sldMk cId="3927014320" sldId="265"/>
        </pc:sldMkLst>
        <pc:spChg chg="mod">
          <ac:chgData name="Emmanuella Ama Wieba Budu" userId="366f2c53-056a-4c38-b40b-c87ae051aa59" providerId="ADAL" clId="{6EDDD0C4-E805-D34D-918B-7948274A075B}" dt="2024-02-23T15:21:48.307" v="123" actId="20577"/>
          <ac:spMkLst>
            <pc:docMk/>
            <pc:sldMk cId="3927014320" sldId="265"/>
            <ac:spMk id="2" creationId="{F176FFFE-C015-35B2-054B-EE5B9D862120}"/>
          </ac:spMkLst>
        </pc:spChg>
        <pc:spChg chg="del">
          <ac:chgData name="Emmanuella Ama Wieba Budu" userId="366f2c53-056a-4c38-b40b-c87ae051aa59" providerId="ADAL" clId="{6EDDD0C4-E805-D34D-918B-7948274A075B}" dt="2024-02-23T15:22:51.975" v="124" actId="931"/>
          <ac:spMkLst>
            <pc:docMk/>
            <pc:sldMk cId="3927014320" sldId="265"/>
            <ac:spMk id="3" creationId="{E63F47CC-0143-4562-F707-9A24F472374F}"/>
          </ac:spMkLst>
        </pc:spChg>
        <pc:spChg chg="add mod">
          <ac:chgData name="Emmanuella Ama Wieba Budu" userId="366f2c53-056a-4c38-b40b-c87ae051aa59" providerId="ADAL" clId="{6EDDD0C4-E805-D34D-918B-7948274A075B}" dt="2024-02-26T11:44:03.406" v="3203" actId="1076"/>
          <ac:spMkLst>
            <pc:docMk/>
            <pc:sldMk cId="3927014320" sldId="265"/>
            <ac:spMk id="8" creationId="{0DEE5B5B-3AEC-B25D-0DD0-DF7BBA81EF83}"/>
          </ac:spMkLst>
        </pc:spChg>
        <pc:picChg chg="add mod modCrop">
          <ac:chgData name="Emmanuella Ama Wieba Budu" userId="366f2c53-056a-4c38-b40b-c87ae051aa59" providerId="ADAL" clId="{6EDDD0C4-E805-D34D-918B-7948274A075B}" dt="2024-02-26T10:44:16.658" v="2591" actId="1076"/>
          <ac:picMkLst>
            <pc:docMk/>
            <pc:sldMk cId="3927014320" sldId="265"/>
            <ac:picMk id="5" creationId="{CA9AB56E-36CC-7746-427C-D6B8915B4997}"/>
          </ac:picMkLst>
        </pc:picChg>
        <pc:picChg chg="add mod">
          <ac:chgData name="Emmanuella Ama Wieba Budu" userId="366f2c53-056a-4c38-b40b-c87ae051aa59" providerId="ADAL" clId="{6EDDD0C4-E805-D34D-918B-7948274A075B}" dt="2024-02-26T10:44:18.247" v="2592" actId="1076"/>
          <ac:picMkLst>
            <pc:docMk/>
            <pc:sldMk cId="3927014320" sldId="265"/>
            <ac:picMk id="7" creationId="{C9DBE44F-03B9-8389-8E60-3CC43D9FEB15}"/>
          </ac:picMkLst>
        </pc:picChg>
      </pc:sldChg>
      <pc:sldChg chg="addSp delSp modSp new add del mod ord modClrScheme chgLayout">
        <pc:chgData name="Emmanuella Ama Wieba Budu" userId="366f2c53-056a-4c38-b40b-c87ae051aa59" providerId="ADAL" clId="{6EDDD0C4-E805-D34D-918B-7948274A075B}" dt="2024-02-25T23:12:36.833" v="2093" actId="5793"/>
        <pc:sldMkLst>
          <pc:docMk/>
          <pc:sldMk cId="3367046883" sldId="266"/>
        </pc:sldMkLst>
        <pc:spChg chg="mod ord">
          <ac:chgData name="Emmanuella Ama Wieba Budu" userId="366f2c53-056a-4c38-b40b-c87ae051aa59" providerId="ADAL" clId="{6EDDD0C4-E805-D34D-918B-7948274A075B}" dt="2024-02-25T15:55:21.415" v="739" actId="700"/>
          <ac:spMkLst>
            <pc:docMk/>
            <pc:sldMk cId="3367046883" sldId="266"/>
            <ac:spMk id="2" creationId="{C671980A-9EC6-8725-03EE-819E389E3A0E}"/>
          </ac:spMkLst>
        </pc:spChg>
        <pc:spChg chg="del mod ord">
          <ac:chgData name="Emmanuella Ama Wieba Budu" userId="366f2c53-056a-4c38-b40b-c87ae051aa59" providerId="ADAL" clId="{6EDDD0C4-E805-D34D-918B-7948274A075B}" dt="2024-02-25T15:55:21.415" v="739" actId="700"/>
          <ac:spMkLst>
            <pc:docMk/>
            <pc:sldMk cId="3367046883" sldId="266"/>
            <ac:spMk id="3" creationId="{3140B4C7-2A5A-7559-BFD5-4EA6886577F8}"/>
          </ac:spMkLst>
        </pc:spChg>
        <pc:spChg chg="add mod ord">
          <ac:chgData name="Emmanuella Ama Wieba Budu" userId="366f2c53-056a-4c38-b40b-c87ae051aa59" providerId="ADAL" clId="{6EDDD0C4-E805-D34D-918B-7948274A075B}" dt="2024-02-25T23:12:36.833" v="2093" actId="5793"/>
          <ac:spMkLst>
            <pc:docMk/>
            <pc:sldMk cId="3367046883" sldId="266"/>
            <ac:spMk id="4" creationId="{6F19C492-8ECE-8072-C3D0-5FCBE1B0369B}"/>
          </ac:spMkLst>
        </pc:spChg>
        <pc:spChg chg="add del mod ord">
          <ac:chgData name="Emmanuella Ama Wieba Budu" userId="366f2c53-056a-4c38-b40b-c87ae051aa59" providerId="ADAL" clId="{6EDDD0C4-E805-D34D-918B-7948274A075B}" dt="2024-02-25T15:56:24.516" v="746" actId="931"/>
          <ac:spMkLst>
            <pc:docMk/>
            <pc:sldMk cId="3367046883" sldId="266"/>
            <ac:spMk id="5" creationId="{B23E3772-4525-71F7-4063-4CB21FE3D5A0}"/>
          </ac:spMkLst>
        </pc:spChg>
        <pc:spChg chg="add del mod">
          <ac:chgData name="Emmanuella Ama Wieba Budu" userId="366f2c53-056a-4c38-b40b-c87ae051aa59" providerId="ADAL" clId="{6EDDD0C4-E805-D34D-918B-7948274A075B}" dt="2024-02-25T21:53:05.128" v="1565"/>
          <ac:spMkLst>
            <pc:docMk/>
            <pc:sldMk cId="3367046883" sldId="266"/>
            <ac:spMk id="8" creationId="{15D38D6E-FF34-8498-DFB3-1E89C39D2C64}"/>
          </ac:spMkLst>
        </pc:spChg>
        <pc:picChg chg="add mod modCrop">
          <ac:chgData name="Emmanuella Ama Wieba Budu" userId="366f2c53-056a-4c38-b40b-c87ae051aa59" providerId="ADAL" clId="{6EDDD0C4-E805-D34D-918B-7948274A075B}" dt="2024-02-25T21:52:45.456" v="1559" actId="1076"/>
          <ac:picMkLst>
            <pc:docMk/>
            <pc:sldMk cId="3367046883" sldId="266"/>
            <ac:picMk id="7" creationId="{BDCC1521-44E0-227A-9C17-0172AD6055C3}"/>
          </ac:picMkLst>
        </pc:picChg>
      </pc:sldChg>
      <pc:sldChg chg="addSp modSp new mod">
        <pc:chgData name="Emmanuella Ama Wieba Budu" userId="366f2c53-056a-4c38-b40b-c87ae051aa59" providerId="ADAL" clId="{6EDDD0C4-E805-D34D-918B-7948274A075B}" dt="2024-02-25T21:33:31.622" v="1247" actId="123"/>
        <pc:sldMkLst>
          <pc:docMk/>
          <pc:sldMk cId="332884322" sldId="267"/>
        </pc:sldMkLst>
        <pc:spChg chg="mod">
          <ac:chgData name="Emmanuella Ama Wieba Budu" userId="366f2c53-056a-4c38-b40b-c87ae051aa59" providerId="ADAL" clId="{6EDDD0C4-E805-D34D-918B-7948274A075B}" dt="2024-02-25T15:10:56.329" v="416" actId="20577"/>
          <ac:spMkLst>
            <pc:docMk/>
            <pc:sldMk cId="332884322" sldId="267"/>
            <ac:spMk id="2" creationId="{9A3F5FDC-9AAB-A757-1C77-8169324BE924}"/>
          </ac:spMkLst>
        </pc:spChg>
        <pc:spChg chg="mod">
          <ac:chgData name="Emmanuella Ama Wieba Budu" userId="366f2c53-056a-4c38-b40b-c87ae051aa59" providerId="ADAL" clId="{6EDDD0C4-E805-D34D-918B-7948274A075B}" dt="2024-02-25T21:33:31.622" v="1247" actId="123"/>
          <ac:spMkLst>
            <pc:docMk/>
            <pc:sldMk cId="332884322" sldId="267"/>
            <ac:spMk id="3" creationId="{EA786AAA-3898-0C45-AE81-6875BCCCD78D}"/>
          </ac:spMkLst>
        </pc:spChg>
        <pc:picChg chg="add mod modCrop">
          <ac:chgData name="Emmanuella Ama Wieba Budu" userId="366f2c53-056a-4c38-b40b-c87ae051aa59" providerId="ADAL" clId="{6EDDD0C4-E805-D34D-918B-7948274A075B}" dt="2024-02-25T21:27:19.140" v="1123" actId="1076"/>
          <ac:picMkLst>
            <pc:docMk/>
            <pc:sldMk cId="332884322" sldId="267"/>
            <ac:picMk id="5" creationId="{EC1966A8-0A22-69F6-2766-0474156F4EE5}"/>
          </ac:picMkLst>
        </pc:picChg>
      </pc:sldChg>
      <pc:sldChg chg="modSp add mod">
        <pc:chgData name="Emmanuella Ama Wieba Budu" userId="366f2c53-056a-4c38-b40b-c87ae051aa59" providerId="ADAL" clId="{6EDDD0C4-E805-D34D-918B-7948274A075B}" dt="2024-02-25T21:30:28.684" v="1184" actId="14826"/>
        <pc:sldMkLst>
          <pc:docMk/>
          <pc:sldMk cId="3196524757" sldId="268"/>
        </pc:sldMkLst>
        <pc:spChg chg="mod">
          <ac:chgData name="Emmanuella Ama Wieba Budu" userId="366f2c53-056a-4c38-b40b-c87ae051aa59" providerId="ADAL" clId="{6EDDD0C4-E805-D34D-918B-7948274A075B}" dt="2024-02-25T15:13:18.792" v="460" actId="20577"/>
          <ac:spMkLst>
            <pc:docMk/>
            <pc:sldMk cId="3196524757" sldId="268"/>
            <ac:spMk id="2" creationId="{9A3F5FDC-9AAB-A757-1C77-8169324BE924}"/>
          </ac:spMkLst>
        </pc:spChg>
        <pc:spChg chg="mod">
          <ac:chgData name="Emmanuella Ama Wieba Budu" userId="366f2c53-056a-4c38-b40b-c87ae051aa59" providerId="ADAL" clId="{6EDDD0C4-E805-D34D-918B-7948274A075B}" dt="2024-02-25T21:30:18.811" v="1183" actId="20577"/>
          <ac:spMkLst>
            <pc:docMk/>
            <pc:sldMk cId="3196524757" sldId="268"/>
            <ac:spMk id="3" creationId="{EA786AAA-3898-0C45-AE81-6875BCCCD78D}"/>
          </ac:spMkLst>
        </pc:spChg>
        <pc:picChg chg="mod modCrop">
          <ac:chgData name="Emmanuella Ama Wieba Budu" userId="366f2c53-056a-4c38-b40b-c87ae051aa59" providerId="ADAL" clId="{6EDDD0C4-E805-D34D-918B-7948274A075B}" dt="2024-02-25T21:30:28.684" v="1184" actId="14826"/>
          <ac:picMkLst>
            <pc:docMk/>
            <pc:sldMk cId="3196524757" sldId="268"/>
            <ac:picMk id="5" creationId="{EC1966A8-0A22-69F6-2766-0474156F4EE5}"/>
          </ac:picMkLst>
        </pc:picChg>
      </pc:sldChg>
      <pc:sldChg chg="addSp delSp modSp add mod">
        <pc:chgData name="Emmanuella Ama Wieba Budu" userId="366f2c53-056a-4c38-b40b-c87ae051aa59" providerId="ADAL" clId="{6EDDD0C4-E805-D34D-918B-7948274A075B}" dt="2024-02-25T21:28:45.386" v="1166" actId="20577"/>
        <pc:sldMkLst>
          <pc:docMk/>
          <pc:sldMk cId="437711623" sldId="269"/>
        </pc:sldMkLst>
        <pc:spChg chg="mod">
          <ac:chgData name="Emmanuella Ama Wieba Budu" userId="366f2c53-056a-4c38-b40b-c87ae051aa59" providerId="ADAL" clId="{6EDDD0C4-E805-D34D-918B-7948274A075B}" dt="2024-02-25T21:28:45.386" v="1166" actId="20577"/>
          <ac:spMkLst>
            <pc:docMk/>
            <pc:sldMk cId="437711623" sldId="269"/>
            <ac:spMk id="3" creationId="{EA786AAA-3898-0C45-AE81-6875BCCCD78D}"/>
          </ac:spMkLst>
        </pc:spChg>
        <pc:picChg chg="add del mod modCrop">
          <ac:chgData name="Emmanuella Ama Wieba Budu" userId="366f2c53-056a-4c38-b40b-c87ae051aa59" providerId="ADAL" clId="{6EDDD0C4-E805-D34D-918B-7948274A075B}" dt="2024-02-25T21:28:14.866" v="1127" actId="14100"/>
          <ac:picMkLst>
            <pc:docMk/>
            <pc:sldMk cId="437711623" sldId="269"/>
            <ac:picMk id="5" creationId="{EC1966A8-0A22-69F6-2766-0474156F4EE5}"/>
          </ac:picMkLst>
        </pc:picChg>
      </pc:sldChg>
      <pc:sldChg chg="modSp add mod">
        <pc:chgData name="Emmanuella Ama Wieba Budu" userId="366f2c53-056a-4c38-b40b-c87ae051aa59" providerId="ADAL" clId="{6EDDD0C4-E805-D34D-918B-7948274A075B}" dt="2024-02-25T21:33:42.397" v="1248" actId="123"/>
        <pc:sldMkLst>
          <pc:docMk/>
          <pc:sldMk cId="1204035875" sldId="270"/>
        </pc:sldMkLst>
        <pc:spChg chg="mod">
          <ac:chgData name="Emmanuella Ama Wieba Budu" userId="366f2c53-056a-4c38-b40b-c87ae051aa59" providerId="ADAL" clId="{6EDDD0C4-E805-D34D-918B-7948274A075B}" dt="2024-02-25T15:17:51.850" v="478" actId="20577"/>
          <ac:spMkLst>
            <pc:docMk/>
            <pc:sldMk cId="1204035875" sldId="270"/>
            <ac:spMk id="2" creationId="{9A3F5FDC-9AAB-A757-1C77-8169324BE924}"/>
          </ac:spMkLst>
        </pc:spChg>
        <pc:spChg chg="mod">
          <ac:chgData name="Emmanuella Ama Wieba Budu" userId="366f2c53-056a-4c38-b40b-c87ae051aa59" providerId="ADAL" clId="{6EDDD0C4-E805-D34D-918B-7948274A075B}" dt="2024-02-25T21:33:42.397" v="1248" actId="123"/>
          <ac:spMkLst>
            <pc:docMk/>
            <pc:sldMk cId="1204035875" sldId="270"/>
            <ac:spMk id="3" creationId="{EA786AAA-3898-0C45-AE81-6875BCCCD78D}"/>
          </ac:spMkLst>
        </pc:spChg>
        <pc:picChg chg="mod modCrop">
          <ac:chgData name="Emmanuella Ama Wieba Budu" userId="366f2c53-056a-4c38-b40b-c87ae051aa59" providerId="ADAL" clId="{6EDDD0C4-E805-D34D-918B-7948274A075B}" dt="2024-02-25T21:33:09.761" v="1244" actId="1076"/>
          <ac:picMkLst>
            <pc:docMk/>
            <pc:sldMk cId="1204035875" sldId="270"/>
            <ac:picMk id="5" creationId="{EC1966A8-0A22-69F6-2766-0474156F4EE5}"/>
          </ac:picMkLst>
        </pc:picChg>
      </pc:sldChg>
      <pc:sldChg chg="addSp delSp modSp add mod">
        <pc:chgData name="Emmanuella Ama Wieba Budu" userId="366f2c53-056a-4c38-b40b-c87ae051aa59" providerId="ADAL" clId="{6EDDD0C4-E805-D34D-918B-7948274A075B}" dt="2024-02-26T11:15:07.490" v="2863" actId="20577"/>
        <pc:sldMkLst>
          <pc:docMk/>
          <pc:sldMk cId="629501429" sldId="271"/>
        </pc:sldMkLst>
        <pc:spChg chg="mod">
          <ac:chgData name="Emmanuella Ama Wieba Budu" userId="366f2c53-056a-4c38-b40b-c87ae051aa59" providerId="ADAL" clId="{6EDDD0C4-E805-D34D-918B-7948274A075B}" dt="2024-02-25T15:19:41.201" v="527" actId="20577"/>
          <ac:spMkLst>
            <pc:docMk/>
            <pc:sldMk cId="629501429" sldId="271"/>
            <ac:spMk id="2" creationId="{9A3F5FDC-9AAB-A757-1C77-8169324BE924}"/>
          </ac:spMkLst>
        </pc:spChg>
        <pc:spChg chg="mod">
          <ac:chgData name="Emmanuella Ama Wieba Budu" userId="366f2c53-056a-4c38-b40b-c87ae051aa59" providerId="ADAL" clId="{6EDDD0C4-E805-D34D-918B-7948274A075B}" dt="2024-02-26T11:15:07.490" v="2863" actId="20577"/>
          <ac:spMkLst>
            <pc:docMk/>
            <pc:sldMk cId="629501429" sldId="271"/>
            <ac:spMk id="3" creationId="{EA786AAA-3898-0C45-AE81-6875BCCCD78D}"/>
          </ac:spMkLst>
        </pc:spChg>
        <pc:picChg chg="del mod modCrop">
          <ac:chgData name="Emmanuella Ama Wieba Budu" userId="366f2c53-056a-4c38-b40b-c87ae051aa59" providerId="ADAL" clId="{6EDDD0C4-E805-D34D-918B-7948274A075B}" dt="2024-02-26T10:03:11.359" v="2361" actId="478"/>
          <ac:picMkLst>
            <pc:docMk/>
            <pc:sldMk cId="629501429" sldId="271"/>
            <ac:picMk id="5" creationId="{EC1966A8-0A22-69F6-2766-0474156F4EE5}"/>
          </ac:picMkLst>
        </pc:picChg>
        <pc:picChg chg="add mod">
          <ac:chgData name="Emmanuella Ama Wieba Budu" userId="366f2c53-056a-4c38-b40b-c87ae051aa59" providerId="ADAL" clId="{6EDDD0C4-E805-D34D-918B-7948274A075B}" dt="2024-02-26T11:14:32.758" v="2772" actId="14100"/>
          <ac:picMkLst>
            <pc:docMk/>
            <pc:sldMk cId="629501429" sldId="271"/>
            <ac:picMk id="6" creationId="{43E7F989-DFA4-747F-93A1-92A450B1F2D9}"/>
          </ac:picMkLst>
        </pc:picChg>
      </pc:sldChg>
      <pc:sldChg chg="addSp delSp modSp new del mod modClrScheme chgLayout">
        <pc:chgData name="Emmanuella Ama Wieba Budu" userId="366f2c53-056a-4c38-b40b-c87ae051aa59" providerId="ADAL" clId="{6EDDD0C4-E805-D34D-918B-7948274A075B}" dt="2024-02-25T21:11:02.695" v="965" actId="2696"/>
        <pc:sldMkLst>
          <pc:docMk/>
          <pc:sldMk cId="2066286176" sldId="272"/>
        </pc:sldMkLst>
        <pc:spChg chg="del mod ord">
          <ac:chgData name="Emmanuella Ama Wieba Budu" userId="366f2c53-056a-4c38-b40b-c87ae051aa59" providerId="ADAL" clId="{6EDDD0C4-E805-D34D-918B-7948274A075B}" dt="2024-02-25T15:20:26.283" v="531" actId="700"/>
          <ac:spMkLst>
            <pc:docMk/>
            <pc:sldMk cId="2066286176" sldId="272"/>
            <ac:spMk id="2" creationId="{BF7BC536-DBFE-22A0-6050-3D09E04D7EF1}"/>
          </ac:spMkLst>
        </pc:spChg>
        <pc:spChg chg="del mod ord">
          <ac:chgData name="Emmanuella Ama Wieba Budu" userId="366f2c53-056a-4c38-b40b-c87ae051aa59" providerId="ADAL" clId="{6EDDD0C4-E805-D34D-918B-7948274A075B}" dt="2024-02-25T15:20:26.283" v="531" actId="700"/>
          <ac:spMkLst>
            <pc:docMk/>
            <pc:sldMk cId="2066286176" sldId="272"/>
            <ac:spMk id="3" creationId="{60B8455D-DB03-19A7-9111-3F7376753985}"/>
          </ac:spMkLst>
        </pc:spChg>
        <pc:spChg chg="add mod ord">
          <ac:chgData name="Emmanuella Ama Wieba Budu" userId="366f2c53-056a-4c38-b40b-c87ae051aa59" providerId="ADAL" clId="{6EDDD0C4-E805-D34D-918B-7948274A075B}" dt="2024-02-25T15:20:26.283" v="531" actId="700"/>
          <ac:spMkLst>
            <pc:docMk/>
            <pc:sldMk cId="2066286176" sldId="272"/>
            <ac:spMk id="4" creationId="{7634B225-CF7C-2305-8897-84E2B11C4EF8}"/>
          </ac:spMkLst>
        </pc:spChg>
        <pc:spChg chg="add mod ord">
          <ac:chgData name="Emmanuella Ama Wieba Budu" userId="366f2c53-056a-4c38-b40b-c87ae051aa59" providerId="ADAL" clId="{6EDDD0C4-E805-D34D-918B-7948274A075B}" dt="2024-02-25T15:20:26.283" v="531" actId="700"/>
          <ac:spMkLst>
            <pc:docMk/>
            <pc:sldMk cId="2066286176" sldId="272"/>
            <ac:spMk id="5" creationId="{4AD15D6A-CD75-A14C-C65A-6A102B1EDD7A}"/>
          </ac:spMkLst>
        </pc:spChg>
      </pc:sldChg>
      <pc:sldChg chg="modSp add del mod">
        <pc:chgData name="Emmanuella Ama Wieba Budu" userId="366f2c53-056a-4c38-b40b-c87ae051aa59" providerId="ADAL" clId="{6EDDD0C4-E805-D34D-918B-7948274A075B}" dt="2024-02-25T21:05:29.245" v="914" actId="2696"/>
        <pc:sldMkLst>
          <pc:docMk/>
          <pc:sldMk cId="478862416" sldId="273"/>
        </pc:sldMkLst>
        <pc:spChg chg="mod">
          <ac:chgData name="Emmanuella Ama Wieba Budu" userId="366f2c53-056a-4c38-b40b-c87ae051aa59" providerId="ADAL" clId="{6EDDD0C4-E805-D34D-918B-7948274A075B}" dt="2024-02-25T15:42:40.995" v="625" actId="20577"/>
          <ac:spMkLst>
            <pc:docMk/>
            <pc:sldMk cId="478862416" sldId="273"/>
            <ac:spMk id="3" creationId="{A8EE7F74-2E59-CFD2-EBF5-5BFF4CC98862}"/>
          </ac:spMkLst>
        </pc:spChg>
      </pc:sldChg>
      <pc:sldChg chg="addSp delSp modSp add mod modClrScheme chgLayout">
        <pc:chgData name="Emmanuella Ama Wieba Budu" userId="366f2c53-056a-4c38-b40b-c87ae051aa59" providerId="ADAL" clId="{6EDDD0C4-E805-D34D-918B-7948274A075B}" dt="2024-02-26T10:32:50.996" v="2559" actId="27636"/>
        <pc:sldMkLst>
          <pc:docMk/>
          <pc:sldMk cId="1655153754" sldId="274"/>
        </pc:sldMkLst>
        <pc:spChg chg="mod ord">
          <ac:chgData name="Emmanuella Ama Wieba Budu" userId="366f2c53-056a-4c38-b40b-c87ae051aa59" providerId="ADAL" clId="{6EDDD0C4-E805-D34D-918B-7948274A075B}" dt="2024-02-25T15:50:10.126" v="648" actId="700"/>
          <ac:spMkLst>
            <pc:docMk/>
            <pc:sldMk cId="1655153754" sldId="274"/>
            <ac:spMk id="2" creationId="{E19251EE-771C-618B-52EF-4866CB336842}"/>
          </ac:spMkLst>
        </pc:spChg>
        <pc:spChg chg="mod ord">
          <ac:chgData name="Emmanuella Ama Wieba Budu" userId="366f2c53-056a-4c38-b40b-c87ae051aa59" providerId="ADAL" clId="{6EDDD0C4-E805-D34D-918B-7948274A075B}" dt="2024-02-26T10:32:50.996" v="2559" actId="27636"/>
          <ac:spMkLst>
            <pc:docMk/>
            <pc:sldMk cId="1655153754" sldId="274"/>
            <ac:spMk id="3" creationId="{A8EE7F74-2E59-CFD2-EBF5-5BFF4CC98862}"/>
          </ac:spMkLst>
        </pc:spChg>
        <pc:spChg chg="add del mod ord">
          <ac:chgData name="Emmanuella Ama Wieba Budu" userId="366f2c53-056a-4c38-b40b-c87ae051aa59" providerId="ADAL" clId="{6EDDD0C4-E805-D34D-918B-7948274A075B}" dt="2024-02-25T15:50:17.432" v="649" actId="931"/>
          <ac:spMkLst>
            <pc:docMk/>
            <pc:sldMk cId="1655153754" sldId="274"/>
            <ac:spMk id="4" creationId="{A3221349-97E1-25EA-54E8-E465678E932A}"/>
          </ac:spMkLst>
        </pc:spChg>
        <pc:spChg chg="add del mod">
          <ac:chgData name="Emmanuella Ama Wieba Budu" userId="366f2c53-056a-4c38-b40b-c87ae051aa59" providerId="ADAL" clId="{6EDDD0C4-E805-D34D-918B-7948274A075B}" dt="2024-02-25T21:42:43.147" v="1510"/>
          <ac:spMkLst>
            <pc:docMk/>
            <pc:sldMk cId="1655153754" sldId="274"/>
            <ac:spMk id="9" creationId="{A758CDE7-3D7A-5D5A-E695-D055598A5156}"/>
          </ac:spMkLst>
        </pc:spChg>
        <pc:spChg chg="add del mod">
          <ac:chgData name="Emmanuella Ama Wieba Budu" userId="366f2c53-056a-4c38-b40b-c87ae051aa59" providerId="ADAL" clId="{6EDDD0C4-E805-D34D-918B-7948274A075B}" dt="2024-02-26T10:21:28.755" v="2422" actId="931"/>
          <ac:spMkLst>
            <pc:docMk/>
            <pc:sldMk cId="1655153754" sldId="274"/>
            <ac:spMk id="11" creationId="{4E3AF802-860D-0B90-8E53-FF8286E23DAA}"/>
          </ac:spMkLst>
        </pc:spChg>
        <pc:spChg chg="add mod">
          <ac:chgData name="Emmanuella Ama Wieba Budu" userId="366f2c53-056a-4c38-b40b-c87ae051aa59" providerId="ADAL" clId="{6EDDD0C4-E805-D34D-918B-7948274A075B}" dt="2024-02-26T10:27:44.038" v="2537" actId="1076"/>
          <ac:spMkLst>
            <pc:docMk/>
            <pc:sldMk cId="1655153754" sldId="274"/>
            <ac:spMk id="14" creationId="{43A76B74-DC04-1B45-A4BF-CAF7B3FAA70F}"/>
          </ac:spMkLst>
        </pc:spChg>
        <pc:picChg chg="add del mod modCrop">
          <ac:chgData name="Emmanuella Ama Wieba Budu" userId="366f2c53-056a-4c38-b40b-c87ae051aa59" providerId="ADAL" clId="{6EDDD0C4-E805-D34D-918B-7948274A075B}" dt="2024-02-26T10:19:46.970" v="2420" actId="478"/>
          <ac:picMkLst>
            <pc:docMk/>
            <pc:sldMk cId="1655153754" sldId="274"/>
            <ac:picMk id="6" creationId="{96C4034E-80F4-AB1B-BF30-E95F30413B7E}"/>
          </ac:picMkLst>
        </pc:picChg>
        <pc:picChg chg="add del mod modCrop">
          <ac:chgData name="Emmanuella Ama Wieba Budu" userId="366f2c53-056a-4c38-b40b-c87ae051aa59" providerId="ADAL" clId="{6EDDD0C4-E805-D34D-918B-7948274A075B}" dt="2024-02-26T10:19:50.796" v="2421" actId="478"/>
          <ac:picMkLst>
            <pc:docMk/>
            <pc:sldMk cId="1655153754" sldId="274"/>
            <ac:picMk id="8" creationId="{B3AEF283-57F8-CCEF-3719-14F78129E66C}"/>
          </ac:picMkLst>
        </pc:picChg>
        <pc:picChg chg="add mod">
          <ac:chgData name="Emmanuella Ama Wieba Budu" userId="366f2c53-056a-4c38-b40b-c87ae051aa59" providerId="ADAL" clId="{6EDDD0C4-E805-D34D-918B-7948274A075B}" dt="2024-02-26T10:21:30.528" v="2425" actId="1076"/>
          <ac:picMkLst>
            <pc:docMk/>
            <pc:sldMk cId="1655153754" sldId="274"/>
            <ac:picMk id="13" creationId="{A8E2F517-2664-5948-A80E-11F0A630B2D9}"/>
          </ac:picMkLst>
        </pc:picChg>
      </pc:sldChg>
      <pc:sldChg chg="addSp delSp modSp add del mod modClrScheme chgLayout">
        <pc:chgData name="Emmanuella Ama Wieba Budu" userId="366f2c53-056a-4c38-b40b-c87ae051aa59" providerId="ADAL" clId="{6EDDD0C4-E805-D34D-918B-7948274A075B}" dt="2024-02-26T11:07:39.365" v="2598" actId="2696"/>
        <pc:sldMkLst>
          <pc:docMk/>
          <pc:sldMk cId="2997978918" sldId="275"/>
        </pc:sldMkLst>
        <pc:spChg chg="mod ord">
          <ac:chgData name="Emmanuella Ama Wieba Budu" userId="366f2c53-056a-4c38-b40b-c87ae051aa59" providerId="ADAL" clId="{6EDDD0C4-E805-D34D-918B-7948274A075B}" dt="2024-02-25T15:52:11.548" v="663" actId="700"/>
          <ac:spMkLst>
            <pc:docMk/>
            <pc:sldMk cId="2997978918" sldId="275"/>
            <ac:spMk id="2" creationId="{E19251EE-771C-618B-52EF-4866CB336842}"/>
          </ac:spMkLst>
        </pc:spChg>
        <pc:spChg chg="del mod ord">
          <ac:chgData name="Emmanuella Ama Wieba Budu" userId="366f2c53-056a-4c38-b40b-c87ae051aa59" providerId="ADAL" clId="{6EDDD0C4-E805-D34D-918B-7948274A075B}" dt="2024-02-25T15:52:11.548" v="663" actId="700"/>
          <ac:spMkLst>
            <pc:docMk/>
            <pc:sldMk cId="2997978918" sldId="275"/>
            <ac:spMk id="3" creationId="{A8EE7F74-2E59-CFD2-EBF5-5BFF4CC98862}"/>
          </ac:spMkLst>
        </pc:spChg>
        <pc:spChg chg="add del mod ord">
          <ac:chgData name="Emmanuella Ama Wieba Budu" userId="366f2c53-056a-4c38-b40b-c87ae051aa59" providerId="ADAL" clId="{6EDDD0C4-E805-D34D-918B-7948274A075B}" dt="2024-02-25T23:12:22.873" v="2084" actId="20577"/>
          <ac:spMkLst>
            <pc:docMk/>
            <pc:sldMk cId="2997978918" sldId="275"/>
            <ac:spMk id="4" creationId="{E01B3E21-7B1D-FC7A-E3C5-F0896EF47DE1}"/>
          </ac:spMkLst>
        </pc:spChg>
        <pc:spChg chg="add del mod ord">
          <ac:chgData name="Emmanuella Ama Wieba Budu" userId="366f2c53-056a-4c38-b40b-c87ae051aa59" providerId="ADAL" clId="{6EDDD0C4-E805-D34D-918B-7948274A075B}" dt="2024-02-25T15:52:50.920" v="682" actId="931"/>
          <ac:spMkLst>
            <pc:docMk/>
            <pc:sldMk cId="2997978918" sldId="275"/>
            <ac:spMk id="5" creationId="{7D3C3700-88B0-7527-C28F-658A865AD3DE}"/>
          </ac:spMkLst>
        </pc:spChg>
        <pc:spChg chg="add del mod">
          <ac:chgData name="Emmanuella Ama Wieba Budu" userId="366f2c53-056a-4c38-b40b-c87ae051aa59" providerId="ADAL" clId="{6EDDD0C4-E805-D34D-918B-7948274A075B}" dt="2024-02-25T15:52:42.571" v="676" actId="767"/>
          <ac:spMkLst>
            <pc:docMk/>
            <pc:sldMk cId="2997978918" sldId="275"/>
            <ac:spMk id="10" creationId="{6741F3AA-DF3B-F007-4416-F001D3E5B6EE}"/>
          </ac:spMkLst>
        </pc:spChg>
        <pc:spChg chg="add mod">
          <ac:chgData name="Emmanuella Ama Wieba Budu" userId="366f2c53-056a-4c38-b40b-c87ae051aa59" providerId="ADAL" clId="{6EDDD0C4-E805-D34D-918B-7948274A075B}" dt="2024-02-25T15:53:18.372" v="693" actId="767"/>
          <ac:spMkLst>
            <pc:docMk/>
            <pc:sldMk cId="2997978918" sldId="275"/>
            <ac:spMk id="15" creationId="{CA3EE39B-8CC4-05D9-BA84-3AAD1B3957C3}"/>
          </ac:spMkLst>
        </pc:spChg>
        <pc:spChg chg="add mod">
          <ac:chgData name="Emmanuella Ama Wieba Budu" userId="366f2c53-056a-4c38-b40b-c87ae051aa59" providerId="ADAL" clId="{6EDDD0C4-E805-D34D-918B-7948274A075B}" dt="2024-02-25T15:53:17.816" v="692" actId="767"/>
          <ac:spMkLst>
            <pc:docMk/>
            <pc:sldMk cId="2997978918" sldId="275"/>
            <ac:spMk id="16" creationId="{0C814070-8127-9EDB-8D5F-E51910233B89}"/>
          </ac:spMkLst>
        </pc:spChg>
        <pc:spChg chg="add del mod">
          <ac:chgData name="Emmanuella Ama Wieba Budu" userId="366f2c53-056a-4c38-b40b-c87ae051aa59" providerId="ADAL" clId="{6EDDD0C4-E805-D34D-918B-7948274A075B}" dt="2024-02-25T21:47:33.225" v="1546"/>
          <ac:spMkLst>
            <pc:docMk/>
            <pc:sldMk cId="2997978918" sldId="275"/>
            <ac:spMk id="19" creationId="{8C4C3B94-43A8-6374-2A9C-B86C64BB048D}"/>
          </ac:spMkLst>
        </pc:spChg>
        <pc:picChg chg="add mod">
          <ac:chgData name="Emmanuella Ama Wieba Budu" userId="366f2c53-056a-4c38-b40b-c87ae051aa59" providerId="ADAL" clId="{6EDDD0C4-E805-D34D-918B-7948274A075B}" dt="2024-02-25T15:52:44.812" v="681" actId="931"/>
          <ac:picMkLst>
            <pc:docMk/>
            <pc:sldMk cId="2997978918" sldId="275"/>
            <ac:picMk id="7" creationId="{D7576599-6923-1016-B8C3-E8EF8C2C2D68}"/>
          </ac:picMkLst>
        </pc:picChg>
        <pc:picChg chg="add mod">
          <ac:chgData name="Emmanuella Ama Wieba Budu" userId="366f2c53-056a-4c38-b40b-c87ae051aa59" providerId="ADAL" clId="{6EDDD0C4-E805-D34D-918B-7948274A075B}" dt="2024-02-25T15:52:44.812" v="681" actId="931"/>
          <ac:picMkLst>
            <pc:docMk/>
            <pc:sldMk cId="2997978918" sldId="275"/>
            <ac:picMk id="9" creationId="{C8D74008-9F6E-DCCA-B851-7B19E3D73771}"/>
          </ac:picMkLst>
        </pc:picChg>
        <pc:picChg chg="add mod">
          <ac:chgData name="Emmanuella Ama Wieba Budu" userId="366f2c53-056a-4c38-b40b-c87ae051aa59" providerId="ADAL" clId="{6EDDD0C4-E805-D34D-918B-7948274A075B}" dt="2024-02-25T15:52:54.030" v="685" actId="1076"/>
          <ac:picMkLst>
            <pc:docMk/>
            <pc:sldMk cId="2997978918" sldId="275"/>
            <ac:picMk id="12" creationId="{25A1743F-52E0-588F-98A5-7FC9680D1258}"/>
          </ac:picMkLst>
        </pc:picChg>
        <pc:picChg chg="add mod">
          <ac:chgData name="Emmanuella Ama Wieba Budu" userId="366f2c53-056a-4c38-b40b-c87ae051aa59" providerId="ADAL" clId="{6EDDD0C4-E805-D34D-918B-7948274A075B}" dt="2024-02-25T15:53:19.581" v="696" actId="931"/>
          <ac:picMkLst>
            <pc:docMk/>
            <pc:sldMk cId="2997978918" sldId="275"/>
            <ac:picMk id="14" creationId="{7FA9B0DE-EB7B-6E1A-1B48-4E65C7FB83F3}"/>
          </ac:picMkLst>
        </pc:picChg>
        <pc:picChg chg="add mod">
          <ac:chgData name="Emmanuella Ama Wieba Budu" userId="366f2c53-056a-4c38-b40b-c87ae051aa59" providerId="ADAL" clId="{6EDDD0C4-E805-D34D-918B-7948274A075B}" dt="2024-02-25T15:53:39.866" v="706" actId="1076"/>
          <ac:picMkLst>
            <pc:docMk/>
            <pc:sldMk cId="2997978918" sldId="275"/>
            <ac:picMk id="18" creationId="{DB6E68A7-FA5F-7EBB-1042-7225010A8956}"/>
          </ac:picMkLst>
        </pc:picChg>
      </pc:sldChg>
      <pc:sldChg chg="addSp delSp modSp add mod modClrScheme chgLayout">
        <pc:chgData name="Emmanuella Ama Wieba Budu" userId="366f2c53-056a-4c38-b40b-c87ae051aa59" providerId="ADAL" clId="{6EDDD0C4-E805-D34D-918B-7948274A075B}" dt="2024-02-26T11:32:15.819" v="3068" actId="1076"/>
        <pc:sldMkLst>
          <pc:docMk/>
          <pc:sldMk cId="983972775" sldId="276"/>
        </pc:sldMkLst>
        <pc:spChg chg="mod ord">
          <ac:chgData name="Emmanuella Ama Wieba Budu" userId="366f2c53-056a-4c38-b40b-c87ae051aa59" providerId="ADAL" clId="{6EDDD0C4-E805-D34D-918B-7948274A075B}" dt="2024-02-25T21:05:05.801" v="913" actId="700"/>
          <ac:spMkLst>
            <pc:docMk/>
            <pc:sldMk cId="983972775" sldId="276"/>
            <ac:spMk id="2" creationId="{E19251EE-771C-618B-52EF-4866CB336842}"/>
          </ac:spMkLst>
        </pc:spChg>
        <pc:spChg chg="mod ord">
          <ac:chgData name="Emmanuella Ama Wieba Budu" userId="366f2c53-056a-4c38-b40b-c87ae051aa59" providerId="ADAL" clId="{6EDDD0C4-E805-D34D-918B-7948274A075B}" dt="2024-02-26T10:33:56.288" v="2579" actId="113"/>
          <ac:spMkLst>
            <pc:docMk/>
            <pc:sldMk cId="983972775" sldId="276"/>
            <ac:spMk id="3" creationId="{A8EE7F74-2E59-CFD2-EBF5-5BFF4CC98862}"/>
          </ac:spMkLst>
        </pc:spChg>
        <pc:spChg chg="add del mod ord">
          <ac:chgData name="Emmanuella Ama Wieba Budu" userId="366f2c53-056a-4c38-b40b-c87ae051aa59" providerId="ADAL" clId="{6EDDD0C4-E805-D34D-918B-7948274A075B}" dt="2024-02-26T10:34:02.975" v="2580" actId="931"/>
          <ac:spMkLst>
            <pc:docMk/>
            <pc:sldMk cId="983972775" sldId="276"/>
            <ac:spMk id="4" creationId="{265E846B-6F0C-A7E0-5A7E-8BB31B05A001}"/>
          </ac:spMkLst>
        </pc:spChg>
        <pc:spChg chg="add del mod">
          <ac:chgData name="Emmanuella Ama Wieba Budu" userId="366f2c53-056a-4c38-b40b-c87ae051aa59" providerId="ADAL" clId="{6EDDD0C4-E805-D34D-918B-7948274A075B}" dt="2024-02-25T21:41:55.129" v="1480"/>
          <ac:spMkLst>
            <pc:docMk/>
            <pc:sldMk cId="983972775" sldId="276"/>
            <ac:spMk id="5" creationId="{5CC040AD-C38E-CF8F-3A5B-84027731B194}"/>
          </ac:spMkLst>
        </pc:spChg>
        <pc:spChg chg="add mod">
          <ac:chgData name="Emmanuella Ama Wieba Budu" userId="366f2c53-056a-4c38-b40b-c87ae051aa59" providerId="ADAL" clId="{6EDDD0C4-E805-D34D-918B-7948274A075B}" dt="2024-02-26T11:32:15.819" v="3068" actId="1076"/>
          <ac:spMkLst>
            <pc:docMk/>
            <pc:sldMk cId="983972775" sldId="276"/>
            <ac:spMk id="6" creationId="{989C13F1-4691-13E1-CAB8-0DE4ACDA53DA}"/>
          </ac:spMkLst>
        </pc:spChg>
        <pc:picChg chg="add mod">
          <ac:chgData name="Emmanuella Ama Wieba Budu" userId="366f2c53-056a-4c38-b40b-c87ae051aa59" providerId="ADAL" clId="{6EDDD0C4-E805-D34D-918B-7948274A075B}" dt="2024-02-26T10:34:04.537" v="2583" actId="1076"/>
          <ac:picMkLst>
            <pc:docMk/>
            <pc:sldMk cId="983972775" sldId="276"/>
            <ac:picMk id="8" creationId="{9D252370-8835-817D-21C8-A3FC873EF490}"/>
          </ac:picMkLst>
        </pc:picChg>
      </pc:sldChg>
      <pc:sldChg chg="modSp add del mod">
        <pc:chgData name="Emmanuella Ama Wieba Budu" userId="366f2c53-056a-4c38-b40b-c87ae051aa59" providerId="ADAL" clId="{6EDDD0C4-E805-D34D-918B-7948274A075B}" dt="2024-02-25T21:48:34.242" v="1547" actId="2696"/>
        <pc:sldMkLst>
          <pc:docMk/>
          <pc:sldMk cId="2640142721" sldId="277"/>
        </pc:sldMkLst>
        <pc:spChg chg="mod">
          <ac:chgData name="Emmanuella Ama Wieba Budu" userId="366f2c53-056a-4c38-b40b-c87ae051aa59" providerId="ADAL" clId="{6EDDD0C4-E805-D34D-918B-7948274A075B}" dt="2024-02-25T15:54:17.450" v="737" actId="20577"/>
          <ac:spMkLst>
            <pc:docMk/>
            <pc:sldMk cId="2640142721" sldId="277"/>
            <ac:spMk id="2" creationId="{C671980A-9EC6-8725-03EE-819E389E3A0E}"/>
          </ac:spMkLst>
        </pc:spChg>
      </pc:sldChg>
      <pc:sldChg chg="addSp delSp modSp add mod">
        <pc:chgData name="Emmanuella Ama Wieba Budu" userId="366f2c53-056a-4c38-b40b-c87ae051aa59" providerId="ADAL" clId="{6EDDD0C4-E805-D34D-918B-7948274A075B}" dt="2024-02-25T22:15:29.604" v="1753" actId="20577"/>
        <pc:sldMkLst>
          <pc:docMk/>
          <pc:sldMk cId="3650916805" sldId="278"/>
        </pc:sldMkLst>
        <pc:spChg chg="mod">
          <ac:chgData name="Emmanuella Ama Wieba Budu" userId="366f2c53-056a-4c38-b40b-c87ae051aa59" providerId="ADAL" clId="{6EDDD0C4-E805-D34D-918B-7948274A075B}" dt="2024-02-25T15:57:07.021" v="762" actId="20577"/>
          <ac:spMkLst>
            <pc:docMk/>
            <pc:sldMk cId="3650916805" sldId="278"/>
            <ac:spMk id="2" creationId="{C671980A-9EC6-8725-03EE-819E389E3A0E}"/>
          </ac:spMkLst>
        </pc:spChg>
        <pc:spChg chg="mod">
          <ac:chgData name="Emmanuella Ama Wieba Budu" userId="366f2c53-056a-4c38-b40b-c87ae051aa59" providerId="ADAL" clId="{6EDDD0C4-E805-D34D-918B-7948274A075B}" dt="2024-02-25T22:15:29.604" v="1753" actId="20577"/>
          <ac:spMkLst>
            <pc:docMk/>
            <pc:sldMk cId="3650916805" sldId="278"/>
            <ac:spMk id="4" creationId="{6F19C492-8ECE-8072-C3D0-5FCBE1B0369B}"/>
          </ac:spMkLst>
        </pc:spChg>
        <pc:spChg chg="add del mod">
          <ac:chgData name="Emmanuella Ama Wieba Budu" userId="366f2c53-056a-4c38-b40b-c87ae051aa59" providerId="ADAL" clId="{6EDDD0C4-E805-D34D-918B-7948274A075B}" dt="2024-02-25T22:03:02.775" v="1634" actId="931"/>
          <ac:spMkLst>
            <pc:docMk/>
            <pc:sldMk cId="3650916805" sldId="278"/>
            <ac:spMk id="5" creationId="{B308217B-373C-70EE-9E92-B212A15710C7}"/>
          </ac:spMkLst>
        </pc:spChg>
        <pc:picChg chg="del mod">
          <ac:chgData name="Emmanuella Ama Wieba Budu" userId="366f2c53-056a-4c38-b40b-c87ae051aa59" providerId="ADAL" clId="{6EDDD0C4-E805-D34D-918B-7948274A075B}" dt="2024-02-25T22:02:46.070" v="1633" actId="478"/>
          <ac:picMkLst>
            <pc:docMk/>
            <pc:sldMk cId="3650916805" sldId="278"/>
            <ac:picMk id="7" creationId="{BDCC1521-44E0-227A-9C17-0172AD6055C3}"/>
          </ac:picMkLst>
        </pc:picChg>
        <pc:picChg chg="add mod">
          <ac:chgData name="Emmanuella Ama Wieba Budu" userId="366f2c53-056a-4c38-b40b-c87ae051aa59" providerId="ADAL" clId="{6EDDD0C4-E805-D34D-918B-7948274A075B}" dt="2024-02-25T22:05:44.111" v="1639" actId="1076"/>
          <ac:picMkLst>
            <pc:docMk/>
            <pc:sldMk cId="3650916805" sldId="278"/>
            <ac:picMk id="8" creationId="{F77A9933-FABC-5ABC-9EF3-5946E9908AFA}"/>
          </ac:picMkLst>
        </pc:picChg>
        <pc:picChg chg="add mod">
          <ac:chgData name="Emmanuella Ama Wieba Budu" userId="366f2c53-056a-4c38-b40b-c87ae051aa59" providerId="ADAL" clId="{6EDDD0C4-E805-D34D-918B-7948274A075B}" dt="2024-02-25T22:06:10.947" v="1645" actId="1076"/>
          <ac:picMkLst>
            <pc:docMk/>
            <pc:sldMk cId="3650916805" sldId="278"/>
            <ac:picMk id="10" creationId="{69A0AF93-1DC9-1778-80B6-557D37ADC32E}"/>
          </ac:picMkLst>
        </pc:picChg>
      </pc:sldChg>
      <pc:sldChg chg="addSp delSp modSp new mod">
        <pc:chgData name="Emmanuella Ama Wieba Budu" userId="366f2c53-056a-4c38-b40b-c87ae051aa59" providerId="ADAL" clId="{6EDDD0C4-E805-D34D-918B-7948274A075B}" dt="2024-02-26T11:05:28.456" v="2593" actId="113"/>
        <pc:sldMkLst>
          <pc:docMk/>
          <pc:sldMk cId="1157943928" sldId="279"/>
        </pc:sldMkLst>
        <pc:spChg chg="mod">
          <ac:chgData name="Emmanuella Ama Wieba Budu" userId="366f2c53-056a-4c38-b40b-c87ae051aa59" providerId="ADAL" clId="{6EDDD0C4-E805-D34D-918B-7948274A075B}" dt="2024-02-25T23:29:13.505" v="2255" actId="20577"/>
          <ac:spMkLst>
            <pc:docMk/>
            <pc:sldMk cId="1157943928" sldId="279"/>
            <ac:spMk id="2" creationId="{5F110314-19C7-21B5-BD3C-B90B3C648DC3}"/>
          </ac:spMkLst>
        </pc:spChg>
        <pc:spChg chg="del mod">
          <ac:chgData name="Emmanuella Ama Wieba Budu" userId="366f2c53-056a-4c38-b40b-c87ae051aa59" providerId="ADAL" clId="{6EDDD0C4-E805-D34D-918B-7948274A075B}" dt="2024-02-25T18:54:04.333" v="788" actId="931"/>
          <ac:spMkLst>
            <pc:docMk/>
            <pc:sldMk cId="1157943928" sldId="279"/>
            <ac:spMk id="3" creationId="{9D21A79B-B4DD-5687-26A4-DFBAA5FE2AFE}"/>
          </ac:spMkLst>
        </pc:spChg>
        <pc:spChg chg="add del mod">
          <ac:chgData name="Emmanuella Ama Wieba Budu" userId="366f2c53-056a-4c38-b40b-c87ae051aa59" providerId="ADAL" clId="{6EDDD0C4-E805-D34D-918B-7948274A075B}" dt="2024-02-25T23:24:27.023" v="2100" actId="478"/>
          <ac:spMkLst>
            <pc:docMk/>
            <pc:sldMk cId="1157943928" sldId="279"/>
            <ac:spMk id="12" creationId="{73FBE9C7-8670-B0D0-D5C8-528AD178AD2C}"/>
          </ac:spMkLst>
        </pc:spChg>
        <pc:spChg chg="add del mod">
          <ac:chgData name="Emmanuella Ama Wieba Budu" userId="366f2c53-056a-4c38-b40b-c87ae051aa59" providerId="ADAL" clId="{6EDDD0C4-E805-D34D-918B-7948274A075B}" dt="2024-02-25T23:24:30.097" v="2101" actId="478"/>
          <ac:spMkLst>
            <pc:docMk/>
            <pc:sldMk cId="1157943928" sldId="279"/>
            <ac:spMk id="13" creationId="{195F193F-C4A1-98D0-EB0B-EFA0F632519F}"/>
          </ac:spMkLst>
        </pc:spChg>
        <pc:spChg chg="add del mod">
          <ac:chgData name="Emmanuella Ama Wieba Budu" userId="366f2c53-056a-4c38-b40b-c87ae051aa59" providerId="ADAL" clId="{6EDDD0C4-E805-D34D-918B-7948274A075B}" dt="2024-02-25T23:24:31.775" v="2102" actId="478"/>
          <ac:spMkLst>
            <pc:docMk/>
            <pc:sldMk cId="1157943928" sldId="279"/>
            <ac:spMk id="14" creationId="{081240FC-4964-F4C9-18E4-8E1E36890F88}"/>
          </ac:spMkLst>
        </pc:spChg>
        <pc:spChg chg="add del mod">
          <ac:chgData name="Emmanuella Ama Wieba Budu" userId="366f2c53-056a-4c38-b40b-c87ae051aa59" providerId="ADAL" clId="{6EDDD0C4-E805-D34D-918B-7948274A075B}" dt="2024-02-25T23:24:33.379" v="2103" actId="478"/>
          <ac:spMkLst>
            <pc:docMk/>
            <pc:sldMk cId="1157943928" sldId="279"/>
            <ac:spMk id="15" creationId="{7221A52A-6358-34A8-4CA8-4273D2769B3B}"/>
          </ac:spMkLst>
        </pc:spChg>
        <pc:spChg chg="add mod">
          <ac:chgData name="Emmanuella Ama Wieba Budu" userId="366f2c53-056a-4c38-b40b-c87ae051aa59" providerId="ADAL" clId="{6EDDD0C4-E805-D34D-918B-7948274A075B}" dt="2024-02-26T11:05:28.456" v="2593" actId="113"/>
          <ac:spMkLst>
            <pc:docMk/>
            <pc:sldMk cId="1157943928" sldId="279"/>
            <ac:spMk id="17" creationId="{C774F2AF-F82C-28DD-5ED9-64BF03795B16}"/>
          </ac:spMkLst>
        </pc:spChg>
        <pc:picChg chg="add del mod">
          <ac:chgData name="Emmanuella Ama Wieba Budu" userId="366f2c53-056a-4c38-b40b-c87ae051aa59" providerId="ADAL" clId="{6EDDD0C4-E805-D34D-918B-7948274A075B}" dt="2024-02-25T23:24:11.310" v="2094" actId="478"/>
          <ac:picMkLst>
            <pc:docMk/>
            <pc:sldMk cId="1157943928" sldId="279"/>
            <ac:picMk id="5" creationId="{ED0732F6-A5F0-FE02-7C39-27726EC09DE7}"/>
          </ac:picMkLst>
        </pc:picChg>
        <pc:picChg chg="add del mod">
          <ac:chgData name="Emmanuella Ama Wieba Budu" userId="366f2c53-056a-4c38-b40b-c87ae051aa59" providerId="ADAL" clId="{6EDDD0C4-E805-D34D-918B-7948274A075B}" dt="2024-02-25T23:24:21.731" v="2098" actId="478"/>
          <ac:picMkLst>
            <pc:docMk/>
            <pc:sldMk cId="1157943928" sldId="279"/>
            <ac:picMk id="7" creationId="{1FDA9CBD-E352-15C3-9B13-1D951F41743C}"/>
          </ac:picMkLst>
        </pc:picChg>
        <pc:picChg chg="add del mod">
          <ac:chgData name="Emmanuella Ama Wieba Budu" userId="366f2c53-056a-4c38-b40b-c87ae051aa59" providerId="ADAL" clId="{6EDDD0C4-E805-D34D-918B-7948274A075B}" dt="2024-02-25T23:24:20.353" v="2097" actId="478"/>
          <ac:picMkLst>
            <pc:docMk/>
            <pc:sldMk cId="1157943928" sldId="279"/>
            <ac:picMk id="9" creationId="{5991A9A7-09FF-187D-3DCE-FBBCB6D648CD}"/>
          </ac:picMkLst>
        </pc:picChg>
        <pc:picChg chg="add del mod">
          <ac:chgData name="Emmanuella Ama Wieba Budu" userId="366f2c53-056a-4c38-b40b-c87ae051aa59" providerId="ADAL" clId="{6EDDD0C4-E805-D34D-918B-7948274A075B}" dt="2024-02-25T23:24:18.885" v="2096" actId="478"/>
          <ac:picMkLst>
            <pc:docMk/>
            <pc:sldMk cId="1157943928" sldId="279"/>
            <ac:picMk id="11" creationId="{31A397E5-6608-AE38-2ABC-5A67E18780EB}"/>
          </ac:picMkLst>
        </pc:picChg>
      </pc:sldChg>
      <pc:sldChg chg="addSp delSp modSp add mod modClrScheme chgLayout">
        <pc:chgData name="Emmanuella Ama Wieba Budu" userId="366f2c53-056a-4c38-b40b-c87ae051aa59" providerId="ADAL" clId="{6EDDD0C4-E805-D34D-918B-7948274A075B}" dt="2024-02-26T11:08:15.238" v="2600" actId="20577"/>
        <pc:sldMkLst>
          <pc:docMk/>
          <pc:sldMk cId="1003234441" sldId="280"/>
        </pc:sldMkLst>
        <pc:spChg chg="mod ord">
          <ac:chgData name="Emmanuella Ama Wieba Budu" userId="366f2c53-056a-4c38-b40b-c87ae051aa59" providerId="ADAL" clId="{6EDDD0C4-E805-D34D-918B-7948274A075B}" dt="2024-02-25T22:40:37.112" v="1973" actId="700"/>
          <ac:spMkLst>
            <pc:docMk/>
            <pc:sldMk cId="1003234441" sldId="280"/>
            <ac:spMk id="2" creationId="{8A02C8D3-8E8C-B9AC-EEBC-A2D0387EAEC8}"/>
          </ac:spMkLst>
        </pc:spChg>
        <pc:spChg chg="mod ord">
          <ac:chgData name="Emmanuella Ama Wieba Budu" userId="366f2c53-056a-4c38-b40b-c87ae051aa59" providerId="ADAL" clId="{6EDDD0C4-E805-D34D-918B-7948274A075B}" dt="2024-02-26T11:08:15.238" v="2600" actId="20577"/>
          <ac:spMkLst>
            <pc:docMk/>
            <pc:sldMk cId="1003234441" sldId="280"/>
            <ac:spMk id="3" creationId="{FBA740C2-477A-B76F-B262-357563CED057}"/>
          </ac:spMkLst>
        </pc:spChg>
        <pc:spChg chg="add del mod ord">
          <ac:chgData name="Emmanuella Ama Wieba Budu" userId="366f2c53-056a-4c38-b40b-c87ae051aa59" providerId="ADAL" clId="{6EDDD0C4-E805-D34D-918B-7948274A075B}" dt="2024-02-25T22:49:34.520" v="2002" actId="931"/>
          <ac:spMkLst>
            <pc:docMk/>
            <pc:sldMk cId="1003234441" sldId="280"/>
            <ac:spMk id="4" creationId="{69F738E9-2BFE-7350-B3DB-DB18905128BC}"/>
          </ac:spMkLst>
        </pc:spChg>
        <pc:picChg chg="add mod">
          <ac:chgData name="Emmanuella Ama Wieba Budu" userId="366f2c53-056a-4c38-b40b-c87ae051aa59" providerId="ADAL" clId="{6EDDD0C4-E805-D34D-918B-7948274A075B}" dt="2024-02-25T22:49:37.567" v="2005" actId="962"/>
          <ac:picMkLst>
            <pc:docMk/>
            <pc:sldMk cId="1003234441" sldId="280"/>
            <ac:picMk id="6" creationId="{A12277B2-33EF-267F-2F44-D4353E9D6CFD}"/>
          </ac:picMkLst>
        </pc:picChg>
      </pc:sldChg>
      <pc:sldChg chg="addSp delSp modSp add mod modClrScheme chgLayout">
        <pc:chgData name="Emmanuella Ama Wieba Budu" userId="366f2c53-056a-4c38-b40b-c87ae051aa59" providerId="ADAL" clId="{6EDDD0C4-E805-D34D-918B-7948274A075B}" dt="2024-02-25T22:39:59.946" v="1972" actId="1076"/>
        <pc:sldMkLst>
          <pc:docMk/>
          <pc:sldMk cId="375857234" sldId="281"/>
        </pc:sldMkLst>
        <pc:spChg chg="mod ord">
          <ac:chgData name="Emmanuella Ama Wieba Budu" userId="366f2c53-056a-4c38-b40b-c87ae051aa59" providerId="ADAL" clId="{6EDDD0C4-E805-D34D-918B-7948274A075B}" dt="2024-02-25T22:37:26.779" v="1807" actId="700"/>
          <ac:spMkLst>
            <pc:docMk/>
            <pc:sldMk cId="375857234" sldId="281"/>
            <ac:spMk id="2" creationId="{8A02C8D3-8E8C-B9AC-EEBC-A2D0387EAEC8}"/>
          </ac:spMkLst>
        </pc:spChg>
        <pc:spChg chg="mod ord">
          <ac:chgData name="Emmanuella Ama Wieba Budu" userId="366f2c53-056a-4c38-b40b-c87ae051aa59" providerId="ADAL" clId="{6EDDD0C4-E805-D34D-918B-7948274A075B}" dt="2024-02-25T22:38:52.742" v="1959" actId="20577"/>
          <ac:spMkLst>
            <pc:docMk/>
            <pc:sldMk cId="375857234" sldId="281"/>
            <ac:spMk id="3" creationId="{FBA740C2-477A-B76F-B262-357563CED057}"/>
          </ac:spMkLst>
        </pc:spChg>
        <pc:spChg chg="add del mod ord">
          <ac:chgData name="Emmanuella Ama Wieba Budu" userId="366f2c53-056a-4c38-b40b-c87ae051aa59" providerId="ADAL" clId="{6EDDD0C4-E805-D34D-918B-7948274A075B}" dt="2024-02-25T22:39:38.243" v="1961" actId="931"/>
          <ac:spMkLst>
            <pc:docMk/>
            <pc:sldMk cId="375857234" sldId="281"/>
            <ac:spMk id="4" creationId="{72817844-B2B2-74D1-C3D1-DC6D2CB5B8A9}"/>
          </ac:spMkLst>
        </pc:spChg>
        <pc:picChg chg="add mod">
          <ac:chgData name="Emmanuella Ama Wieba Budu" userId="366f2c53-056a-4c38-b40b-c87ae051aa59" providerId="ADAL" clId="{6EDDD0C4-E805-D34D-918B-7948274A075B}" dt="2024-02-25T22:39:57.271" v="1971" actId="1076"/>
          <ac:picMkLst>
            <pc:docMk/>
            <pc:sldMk cId="375857234" sldId="281"/>
            <ac:picMk id="6" creationId="{20D83DD1-9D9B-B911-CF4B-F3EA686F3D0D}"/>
          </ac:picMkLst>
        </pc:picChg>
        <pc:picChg chg="add mod">
          <ac:chgData name="Emmanuella Ama Wieba Budu" userId="366f2c53-056a-4c38-b40b-c87ae051aa59" providerId="ADAL" clId="{6EDDD0C4-E805-D34D-918B-7948274A075B}" dt="2024-02-25T22:39:59.946" v="1972" actId="1076"/>
          <ac:picMkLst>
            <pc:docMk/>
            <pc:sldMk cId="375857234" sldId="281"/>
            <ac:picMk id="8" creationId="{1D25084D-D73E-7652-371F-1A9C9932AE40}"/>
          </ac:picMkLst>
        </pc:picChg>
      </pc:sldChg>
      <pc:sldChg chg="modSp add del mod">
        <pc:chgData name="Emmanuella Ama Wieba Budu" userId="366f2c53-056a-4c38-b40b-c87ae051aa59" providerId="ADAL" clId="{6EDDD0C4-E805-D34D-918B-7948274A075B}" dt="2024-02-25T22:22:08.195" v="1793" actId="2696"/>
        <pc:sldMkLst>
          <pc:docMk/>
          <pc:sldMk cId="2216809979" sldId="282"/>
        </pc:sldMkLst>
        <pc:spChg chg="mod">
          <ac:chgData name="Emmanuella Ama Wieba Budu" userId="366f2c53-056a-4c38-b40b-c87ae051aa59" providerId="ADAL" clId="{6EDDD0C4-E805-D34D-918B-7948274A075B}" dt="2024-02-25T19:40:27.453" v="899" actId="20577"/>
          <ac:spMkLst>
            <pc:docMk/>
            <pc:sldMk cId="2216809979" sldId="282"/>
            <ac:spMk id="2" creationId="{8A02C8D3-8E8C-B9AC-EEBC-A2D0387EAEC8}"/>
          </ac:spMkLst>
        </pc:spChg>
        <pc:spChg chg="mod">
          <ac:chgData name="Emmanuella Ama Wieba Budu" userId="366f2c53-056a-4c38-b40b-c87ae051aa59" providerId="ADAL" clId="{6EDDD0C4-E805-D34D-918B-7948274A075B}" dt="2024-02-25T19:40:23.499" v="897" actId="21"/>
          <ac:spMkLst>
            <pc:docMk/>
            <pc:sldMk cId="2216809979" sldId="282"/>
            <ac:spMk id="3" creationId="{FBA740C2-477A-B76F-B262-357563CED057}"/>
          </ac:spMkLst>
        </pc:spChg>
      </pc:sldChg>
      <pc:sldChg chg="modSp add del mod">
        <pc:chgData name="Emmanuella Ama Wieba Budu" userId="366f2c53-056a-4c38-b40b-c87ae051aa59" providerId="ADAL" clId="{6EDDD0C4-E805-D34D-918B-7948274A075B}" dt="2024-02-25T22:20:11.519" v="1754" actId="2696"/>
        <pc:sldMkLst>
          <pc:docMk/>
          <pc:sldMk cId="3766826725" sldId="283"/>
        </pc:sldMkLst>
        <pc:spChg chg="mod">
          <ac:chgData name="Emmanuella Ama Wieba Budu" userId="366f2c53-056a-4c38-b40b-c87ae051aa59" providerId="ADAL" clId="{6EDDD0C4-E805-D34D-918B-7948274A075B}" dt="2024-02-25T19:40:42.056" v="903" actId="20577"/>
          <ac:spMkLst>
            <pc:docMk/>
            <pc:sldMk cId="3766826725" sldId="283"/>
            <ac:spMk id="2" creationId="{8A02C8D3-8E8C-B9AC-EEBC-A2D0387EAEC8}"/>
          </ac:spMkLst>
        </pc:spChg>
        <pc:spChg chg="mod">
          <ac:chgData name="Emmanuella Ama Wieba Budu" userId="366f2c53-056a-4c38-b40b-c87ae051aa59" providerId="ADAL" clId="{6EDDD0C4-E805-D34D-918B-7948274A075B}" dt="2024-02-25T19:40:37.254" v="901" actId="21"/>
          <ac:spMkLst>
            <pc:docMk/>
            <pc:sldMk cId="3766826725" sldId="283"/>
            <ac:spMk id="3" creationId="{FBA740C2-477A-B76F-B262-357563CED057}"/>
          </ac:spMkLst>
        </pc:spChg>
      </pc:sldChg>
      <pc:sldChg chg="addSp delSp modSp new mod modClrScheme chgLayout">
        <pc:chgData name="Emmanuella Ama Wieba Budu" userId="366f2c53-056a-4c38-b40b-c87ae051aa59" providerId="ADAL" clId="{6EDDD0C4-E805-D34D-918B-7948274A075B}" dt="2024-02-25T21:10:24.438" v="952" actId="478"/>
        <pc:sldMkLst>
          <pc:docMk/>
          <pc:sldMk cId="2256659905" sldId="284"/>
        </pc:sldMkLst>
        <pc:spChg chg="del mod ord">
          <ac:chgData name="Emmanuella Ama Wieba Budu" userId="366f2c53-056a-4c38-b40b-c87ae051aa59" providerId="ADAL" clId="{6EDDD0C4-E805-D34D-918B-7948274A075B}" dt="2024-02-25T21:10:14.727" v="935" actId="700"/>
          <ac:spMkLst>
            <pc:docMk/>
            <pc:sldMk cId="2256659905" sldId="284"/>
            <ac:spMk id="2" creationId="{05DEF3B1-D139-FF9C-06B3-3E4FA12CB587}"/>
          </ac:spMkLst>
        </pc:spChg>
        <pc:spChg chg="del mod ord">
          <ac:chgData name="Emmanuella Ama Wieba Budu" userId="366f2c53-056a-4c38-b40b-c87ae051aa59" providerId="ADAL" clId="{6EDDD0C4-E805-D34D-918B-7948274A075B}" dt="2024-02-25T21:10:14.727" v="935" actId="700"/>
          <ac:spMkLst>
            <pc:docMk/>
            <pc:sldMk cId="2256659905" sldId="284"/>
            <ac:spMk id="3" creationId="{0C7D78FF-F4DB-9410-FEF4-4CF1BB85B838}"/>
          </ac:spMkLst>
        </pc:spChg>
        <pc:spChg chg="add mod ord">
          <ac:chgData name="Emmanuella Ama Wieba Budu" userId="366f2c53-056a-4c38-b40b-c87ae051aa59" providerId="ADAL" clId="{6EDDD0C4-E805-D34D-918B-7948274A075B}" dt="2024-02-25T21:10:21.284" v="951" actId="20577"/>
          <ac:spMkLst>
            <pc:docMk/>
            <pc:sldMk cId="2256659905" sldId="284"/>
            <ac:spMk id="4" creationId="{F8CEC064-8727-E303-6374-0D07E70BD76B}"/>
          </ac:spMkLst>
        </pc:spChg>
        <pc:spChg chg="add del mod ord">
          <ac:chgData name="Emmanuella Ama Wieba Budu" userId="366f2c53-056a-4c38-b40b-c87ae051aa59" providerId="ADAL" clId="{6EDDD0C4-E805-D34D-918B-7948274A075B}" dt="2024-02-25T21:10:24.438" v="952" actId="478"/>
          <ac:spMkLst>
            <pc:docMk/>
            <pc:sldMk cId="2256659905" sldId="284"/>
            <ac:spMk id="5" creationId="{8046D511-6973-5CD9-82B2-31C8841DE9B7}"/>
          </ac:spMkLst>
        </pc:spChg>
      </pc:sldChg>
      <pc:sldChg chg="modSp add mod ord">
        <pc:chgData name="Emmanuella Ama Wieba Budu" userId="366f2c53-056a-4c38-b40b-c87ae051aa59" providerId="ADAL" clId="{6EDDD0C4-E805-D34D-918B-7948274A075B}" dt="2024-02-25T21:11:00.625" v="964" actId="20578"/>
        <pc:sldMkLst>
          <pc:docMk/>
          <pc:sldMk cId="2483631694" sldId="285"/>
        </pc:sldMkLst>
        <pc:spChg chg="mod">
          <ac:chgData name="Emmanuella Ama Wieba Budu" userId="366f2c53-056a-4c38-b40b-c87ae051aa59" providerId="ADAL" clId="{6EDDD0C4-E805-D34D-918B-7948274A075B}" dt="2024-02-25T21:10:50.929" v="963" actId="20577"/>
          <ac:spMkLst>
            <pc:docMk/>
            <pc:sldMk cId="2483631694" sldId="285"/>
            <ac:spMk id="4" creationId="{F8CEC064-8727-E303-6374-0D07E70BD76B}"/>
          </ac:spMkLst>
        </pc:spChg>
      </pc:sldChg>
      <pc:sldChg chg="modSp add mod ord">
        <pc:chgData name="Emmanuella Ama Wieba Budu" userId="366f2c53-056a-4c38-b40b-c87ae051aa59" providerId="ADAL" clId="{6EDDD0C4-E805-D34D-918B-7948274A075B}" dt="2024-02-25T21:11:24.250" v="979" actId="20577"/>
        <pc:sldMkLst>
          <pc:docMk/>
          <pc:sldMk cId="200795793" sldId="286"/>
        </pc:sldMkLst>
        <pc:spChg chg="mod">
          <ac:chgData name="Emmanuella Ama Wieba Budu" userId="366f2c53-056a-4c38-b40b-c87ae051aa59" providerId="ADAL" clId="{6EDDD0C4-E805-D34D-918B-7948274A075B}" dt="2024-02-25T21:11:24.250" v="979" actId="20577"/>
          <ac:spMkLst>
            <pc:docMk/>
            <pc:sldMk cId="200795793" sldId="286"/>
            <ac:spMk id="4" creationId="{F8CEC064-8727-E303-6374-0D07E70BD76B}"/>
          </ac:spMkLst>
        </pc:spChg>
      </pc:sldChg>
      <pc:sldChg chg="add del">
        <pc:chgData name="Emmanuella Ama Wieba Budu" userId="366f2c53-056a-4c38-b40b-c87ae051aa59" providerId="ADAL" clId="{6EDDD0C4-E805-D34D-918B-7948274A075B}" dt="2024-02-25T21:11:07.697" v="967"/>
        <pc:sldMkLst>
          <pc:docMk/>
          <pc:sldMk cId="2278688585" sldId="286"/>
        </pc:sldMkLst>
      </pc:sldChg>
      <pc:sldChg chg="modSp add mod ord">
        <pc:chgData name="Emmanuella Ama Wieba Budu" userId="366f2c53-056a-4c38-b40b-c87ae051aa59" providerId="ADAL" clId="{6EDDD0C4-E805-D34D-918B-7948274A075B}" dt="2024-02-25T21:11:38.041" v="991" actId="20577"/>
        <pc:sldMkLst>
          <pc:docMk/>
          <pc:sldMk cId="1872288053" sldId="287"/>
        </pc:sldMkLst>
        <pc:spChg chg="mod">
          <ac:chgData name="Emmanuella Ama Wieba Budu" userId="366f2c53-056a-4c38-b40b-c87ae051aa59" providerId="ADAL" clId="{6EDDD0C4-E805-D34D-918B-7948274A075B}" dt="2024-02-25T21:11:38.041" v="991" actId="20577"/>
          <ac:spMkLst>
            <pc:docMk/>
            <pc:sldMk cId="1872288053" sldId="287"/>
            <ac:spMk id="4" creationId="{F8CEC064-8727-E303-6374-0D07E70BD76B}"/>
          </ac:spMkLst>
        </pc:spChg>
      </pc:sldChg>
      <pc:sldChg chg="addSp delSp modSp new mod modClrScheme chgLayout">
        <pc:chgData name="Emmanuella Ama Wieba Budu" userId="366f2c53-056a-4c38-b40b-c87ae051aa59" providerId="ADAL" clId="{6EDDD0C4-E805-D34D-918B-7948274A075B}" dt="2024-02-25T22:33:54.429" v="1806" actId="20577"/>
        <pc:sldMkLst>
          <pc:docMk/>
          <pc:sldMk cId="3608282894" sldId="288"/>
        </pc:sldMkLst>
        <pc:spChg chg="del">
          <ac:chgData name="Emmanuella Ama Wieba Budu" userId="366f2c53-056a-4c38-b40b-c87ae051aa59" providerId="ADAL" clId="{6EDDD0C4-E805-D34D-918B-7948274A075B}" dt="2024-02-25T22:33:47.746" v="1795" actId="26606"/>
          <ac:spMkLst>
            <pc:docMk/>
            <pc:sldMk cId="3608282894" sldId="288"/>
            <ac:spMk id="2" creationId="{E01EC244-E6A9-7A44-F590-529721E1AECB}"/>
          </ac:spMkLst>
        </pc:spChg>
        <pc:spChg chg="del">
          <ac:chgData name="Emmanuella Ama Wieba Budu" userId="366f2c53-056a-4c38-b40b-c87ae051aa59" providerId="ADAL" clId="{6EDDD0C4-E805-D34D-918B-7948274A075B}" dt="2024-02-25T22:33:47.746" v="1795" actId="26606"/>
          <ac:spMkLst>
            <pc:docMk/>
            <pc:sldMk cId="3608282894" sldId="288"/>
            <ac:spMk id="3" creationId="{A18AF8F8-0315-F574-343F-1FBE1EFA8215}"/>
          </ac:spMkLst>
        </pc:spChg>
        <pc:spChg chg="add mod">
          <ac:chgData name="Emmanuella Ama Wieba Budu" userId="366f2c53-056a-4c38-b40b-c87ae051aa59" providerId="ADAL" clId="{6EDDD0C4-E805-D34D-918B-7948274A075B}" dt="2024-02-25T22:33:54.429" v="1806" actId="20577"/>
          <ac:spMkLst>
            <pc:docMk/>
            <pc:sldMk cId="3608282894" sldId="288"/>
            <ac:spMk id="8" creationId="{475953E3-D327-E9E4-5C62-3AA6244BF1C7}"/>
          </ac:spMkLst>
        </pc:spChg>
        <pc:spChg chg="add mod">
          <ac:chgData name="Emmanuella Ama Wieba Budu" userId="366f2c53-056a-4c38-b40b-c87ae051aa59" providerId="ADAL" clId="{6EDDD0C4-E805-D34D-918B-7948274A075B}" dt="2024-02-25T22:33:47.746" v="1795" actId="26606"/>
          <ac:spMkLst>
            <pc:docMk/>
            <pc:sldMk cId="3608282894" sldId="288"/>
            <ac:spMk id="10" creationId="{BA5A8EEB-355C-7E62-2CF3-5018E8C18B89}"/>
          </ac:spMkLst>
        </pc:spChg>
      </pc:sldChg>
      <pc:sldChg chg="modSp new mod">
        <pc:chgData name="Emmanuella Ama Wieba Budu" userId="366f2c53-056a-4c38-b40b-c87ae051aa59" providerId="ADAL" clId="{6EDDD0C4-E805-D34D-918B-7948274A075B}" dt="2024-02-26T11:21:15.857" v="3066" actId="20577"/>
        <pc:sldMkLst>
          <pc:docMk/>
          <pc:sldMk cId="554261209" sldId="289"/>
        </pc:sldMkLst>
        <pc:spChg chg="mod">
          <ac:chgData name="Emmanuella Ama Wieba Budu" userId="366f2c53-056a-4c38-b40b-c87ae051aa59" providerId="ADAL" clId="{6EDDD0C4-E805-D34D-918B-7948274A075B}" dt="2024-02-26T11:07:12.142" v="2597" actId="20577"/>
          <ac:spMkLst>
            <pc:docMk/>
            <pc:sldMk cId="554261209" sldId="289"/>
            <ac:spMk id="2" creationId="{73ED9CEB-03C1-9461-A3DE-CF45667ADFE7}"/>
          </ac:spMkLst>
        </pc:spChg>
        <pc:spChg chg="mod">
          <ac:chgData name="Emmanuella Ama Wieba Budu" userId="366f2c53-056a-4c38-b40b-c87ae051aa59" providerId="ADAL" clId="{6EDDD0C4-E805-D34D-918B-7948274A075B}" dt="2024-02-26T11:21:15.857" v="3066" actId="20577"/>
          <ac:spMkLst>
            <pc:docMk/>
            <pc:sldMk cId="554261209" sldId="289"/>
            <ac:spMk id="3" creationId="{7AB8D571-B136-35B1-7CCF-D4D5888D535F}"/>
          </ac:spMkLst>
        </pc:spChg>
      </pc:sldChg>
      <pc:sldChg chg="modSp new del mod">
        <pc:chgData name="Emmanuella Ama Wieba Budu" userId="366f2c53-056a-4c38-b40b-c87ae051aa59" providerId="ADAL" clId="{6EDDD0C4-E805-D34D-918B-7948274A075B}" dt="2024-02-25T23:36:08.754" v="2311" actId="2696"/>
        <pc:sldMkLst>
          <pc:docMk/>
          <pc:sldMk cId="3515604656" sldId="289"/>
        </pc:sldMkLst>
        <pc:spChg chg="mod">
          <ac:chgData name="Emmanuella Ama Wieba Budu" userId="366f2c53-056a-4c38-b40b-c87ae051aa59" providerId="ADAL" clId="{6EDDD0C4-E805-D34D-918B-7948274A075B}" dt="2024-02-25T23:36:05.794" v="2310" actId="20577"/>
          <ac:spMkLst>
            <pc:docMk/>
            <pc:sldMk cId="3515604656" sldId="289"/>
            <ac:spMk id="2" creationId="{F2E8464D-B08E-9CB4-46AA-12B0154E97D6}"/>
          </ac:spMkLst>
        </pc:spChg>
      </pc:sldChg>
      <pc:sldChg chg="addSp delSp modSp new mod modClrScheme chgLayout">
        <pc:chgData name="Emmanuella Ama Wieba Budu" userId="366f2c53-056a-4c38-b40b-c87ae051aa59" providerId="ADAL" clId="{6EDDD0C4-E805-D34D-918B-7948274A075B}" dt="2024-02-26T11:42:22.073" v="3150" actId="1036"/>
        <pc:sldMkLst>
          <pc:docMk/>
          <pc:sldMk cId="2276884809" sldId="290"/>
        </pc:sldMkLst>
        <pc:spChg chg="del mod ord">
          <ac:chgData name="Emmanuella Ama Wieba Budu" userId="366f2c53-056a-4c38-b40b-c87ae051aa59" providerId="ADAL" clId="{6EDDD0C4-E805-D34D-918B-7948274A075B}" dt="2024-02-26T11:09:03.682" v="2602" actId="700"/>
          <ac:spMkLst>
            <pc:docMk/>
            <pc:sldMk cId="2276884809" sldId="290"/>
            <ac:spMk id="2" creationId="{C0E6FCED-14E5-93F6-3419-33B9F8F71549}"/>
          </ac:spMkLst>
        </pc:spChg>
        <pc:spChg chg="del mod ord">
          <ac:chgData name="Emmanuella Ama Wieba Budu" userId="366f2c53-056a-4c38-b40b-c87ae051aa59" providerId="ADAL" clId="{6EDDD0C4-E805-D34D-918B-7948274A075B}" dt="2024-02-26T11:09:03.682" v="2602" actId="700"/>
          <ac:spMkLst>
            <pc:docMk/>
            <pc:sldMk cId="2276884809" sldId="290"/>
            <ac:spMk id="3" creationId="{DD5771A5-E0B1-4194-8477-B21266A3ACD8}"/>
          </ac:spMkLst>
        </pc:spChg>
        <pc:spChg chg="del">
          <ac:chgData name="Emmanuella Ama Wieba Budu" userId="366f2c53-056a-4c38-b40b-c87ae051aa59" providerId="ADAL" clId="{6EDDD0C4-E805-D34D-918B-7948274A075B}" dt="2024-02-26T11:09:03.682" v="2602" actId="700"/>
          <ac:spMkLst>
            <pc:docMk/>
            <pc:sldMk cId="2276884809" sldId="290"/>
            <ac:spMk id="4" creationId="{FFA8EAE3-9E69-18B6-FA6A-4B6D6FE35038}"/>
          </ac:spMkLst>
        </pc:spChg>
        <pc:spChg chg="add mod ord">
          <ac:chgData name="Emmanuella Ama Wieba Budu" userId="366f2c53-056a-4c38-b40b-c87ae051aa59" providerId="ADAL" clId="{6EDDD0C4-E805-D34D-918B-7948274A075B}" dt="2024-02-26T11:09:13.899" v="2632" actId="20577"/>
          <ac:spMkLst>
            <pc:docMk/>
            <pc:sldMk cId="2276884809" sldId="290"/>
            <ac:spMk id="5" creationId="{FACD2B42-61D1-BAB5-26C9-C573645CB50E}"/>
          </ac:spMkLst>
        </pc:spChg>
        <pc:spChg chg="add mod ord">
          <ac:chgData name="Emmanuella Ama Wieba Budu" userId="366f2c53-056a-4c38-b40b-c87ae051aa59" providerId="ADAL" clId="{6EDDD0C4-E805-D34D-918B-7948274A075B}" dt="2024-02-26T11:12:50.097" v="2750" actId="20577"/>
          <ac:spMkLst>
            <pc:docMk/>
            <pc:sldMk cId="2276884809" sldId="290"/>
            <ac:spMk id="6" creationId="{D56C7CC3-CB86-20A4-2303-219D366C2B3E}"/>
          </ac:spMkLst>
        </pc:spChg>
        <pc:picChg chg="add mod">
          <ac:chgData name="Emmanuella Ama Wieba Budu" userId="366f2c53-056a-4c38-b40b-c87ae051aa59" providerId="ADAL" clId="{6EDDD0C4-E805-D34D-918B-7948274A075B}" dt="2024-02-26T11:11:33.005" v="2682" actId="1076"/>
          <ac:picMkLst>
            <pc:docMk/>
            <pc:sldMk cId="2276884809" sldId="290"/>
            <ac:picMk id="8" creationId="{0EC7C7E0-C642-4527-1804-5F8F618E4DEC}"/>
          </ac:picMkLst>
        </pc:picChg>
        <pc:picChg chg="add mod">
          <ac:chgData name="Emmanuella Ama Wieba Budu" userId="366f2c53-056a-4c38-b40b-c87ae051aa59" providerId="ADAL" clId="{6EDDD0C4-E805-D34D-918B-7948274A075B}" dt="2024-02-26T11:42:22.073" v="3150" actId="1036"/>
          <ac:picMkLst>
            <pc:docMk/>
            <pc:sldMk cId="2276884809" sldId="290"/>
            <ac:picMk id="10" creationId="{381E3871-1D60-02C3-D895-7025229FAFFA}"/>
          </ac:picMkLst>
        </pc:picChg>
      </pc:sldChg>
      <pc:sldChg chg="modSp add del mod">
        <pc:chgData name="Emmanuella Ama Wieba Budu" userId="366f2c53-056a-4c38-b40b-c87ae051aa59" providerId="ADAL" clId="{6EDDD0C4-E805-D34D-918B-7948274A075B}" dt="2024-02-26T11:10:44.150" v="2661" actId="2696"/>
        <pc:sldMkLst>
          <pc:docMk/>
          <pc:sldMk cId="522581735" sldId="291"/>
        </pc:sldMkLst>
        <pc:spChg chg="mod">
          <ac:chgData name="Emmanuella Ama Wieba Budu" userId="366f2c53-056a-4c38-b40b-c87ae051aa59" providerId="ADAL" clId="{6EDDD0C4-E805-D34D-918B-7948274A075B}" dt="2024-02-26T11:09:36.280" v="2660" actId="20577"/>
          <ac:spMkLst>
            <pc:docMk/>
            <pc:sldMk cId="522581735" sldId="291"/>
            <ac:spMk id="5" creationId="{FACD2B42-61D1-BAB5-26C9-C573645CB50E}"/>
          </ac:spMkLst>
        </pc:spChg>
      </pc:sldChg>
      <pc:sldChg chg="addSp modSp new mod">
        <pc:chgData name="Emmanuella Ama Wieba Budu" userId="366f2c53-056a-4c38-b40b-c87ae051aa59" providerId="ADAL" clId="{6EDDD0C4-E805-D34D-918B-7948274A075B}" dt="2024-02-26T11:40:59.839" v="3148" actId="1076"/>
        <pc:sldMkLst>
          <pc:docMk/>
          <pc:sldMk cId="1474656689" sldId="291"/>
        </pc:sldMkLst>
        <pc:spChg chg="mod">
          <ac:chgData name="Emmanuella Ama Wieba Budu" userId="366f2c53-056a-4c38-b40b-c87ae051aa59" providerId="ADAL" clId="{6EDDD0C4-E805-D34D-918B-7948274A075B}" dt="2024-02-26T11:13:18.899" v="2771" actId="20577"/>
          <ac:spMkLst>
            <pc:docMk/>
            <pc:sldMk cId="1474656689" sldId="291"/>
            <ac:spMk id="2" creationId="{C676609E-3645-CF34-3E0C-55C12A341890}"/>
          </ac:spMkLst>
        </pc:spChg>
        <pc:spChg chg="mod">
          <ac:chgData name="Emmanuella Ama Wieba Budu" userId="366f2c53-056a-4c38-b40b-c87ae051aa59" providerId="ADAL" clId="{6EDDD0C4-E805-D34D-918B-7948274A075B}" dt="2024-02-26T11:36:27.900" v="3133" actId="20577"/>
          <ac:spMkLst>
            <pc:docMk/>
            <pc:sldMk cId="1474656689" sldId="291"/>
            <ac:spMk id="3" creationId="{EE1C8431-BF47-F458-1CD8-AF2CD625B8EF}"/>
          </ac:spMkLst>
        </pc:spChg>
        <pc:picChg chg="add mod">
          <ac:chgData name="Emmanuella Ama Wieba Budu" userId="366f2c53-056a-4c38-b40b-c87ae051aa59" providerId="ADAL" clId="{6EDDD0C4-E805-D34D-918B-7948274A075B}" dt="2024-02-26T11:40:57.935" v="3147" actId="1076"/>
          <ac:picMkLst>
            <pc:docMk/>
            <pc:sldMk cId="1474656689" sldId="291"/>
            <ac:picMk id="5" creationId="{65964950-CBCA-5D15-02B7-6EC422D1421F}"/>
          </ac:picMkLst>
        </pc:picChg>
        <pc:picChg chg="add mod">
          <ac:chgData name="Emmanuella Ama Wieba Budu" userId="366f2c53-056a-4c38-b40b-c87ae051aa59" providerId="ADAL" clId="{6EDDD0C4-E805-D34D-918B-7948274A075B}" dt="2024-02-26T11:40:59.839" v="3148" actId="1076"/>
          <ac:picMkLst>
            <pc:docMk/>
            <pc:sldMk cId="1474656689" sldId="291"/>
            <ac:picMk id="7" creationId="{7F803C73-9F52-E677-B307-4796AB3116F5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0CA61-A99A-4596-861E-DF429EED5946}" type="doc">
      <dgm:prSet loTypeId="urn:microsoft.com/office/officeart/2016/7/layout/VerticalDownArrowProcess" loCatId="process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A081E944-BCDC-4F1D-9D8F-2B8ED4A739A0}">
      <dgm:prSet/>
      <dgm:spPr/>
      <dgm:t>
        <a:bodyPr/>
        <a:lstStyle/>
        <a:p>
          <a:r>
            <a:rPr lang="en-US"/>
            <a:t>Create</a:t>
          </a:r>
        </a:p>
      </dgm:t>
    </dgm:pt>
    <dgm:pt modelId="{0893E69D-F2C0-42C7-9429-A0B20B8326DA}" type="parTrans" cxnId="{E5D3A214-BD84-4BE0-84FB-C8198CFEE80E}">
      <dgm:prSet/>
      <dgm:spPr/>
      <dgm:t>
        <a:bodyPr/>
        <a:lstStyle/>
        <a:p>
          <a:endParaRPr lang="en-US"/>
        </a:p>
      </dgm:t>
    </dgm:pt>
    <dgm:pt modelId="{ABA6BB98-25F2-44D4-9668-9201B18885C2}" type="sibTrans" cxnId="{E5D3A214-BD84-4BE0-84FB-C8198CFEE80E}">
      <dgm:prSet/>
      <dgm:spPr/>
      <dgm:t>
        <a:bodyPr/>
        <a:lstStyle/>
        <a:p>
          <a:endParaRPr lang="en-US"/>
        </a:p>
      </dgm:t>
    </dgm:pt>
    <dgm:pt modelId="{C927D8A2-5032-4001-A3FD-6E14E35AF195}">
      <dgm:prSet/>
      <dgm:spPr/>
      <dgm:t>
        <a:bodyPr/>
        <a:lstStyle/>
        <a:p>
          <a:r>
            <a:rPr lang="en-US"/>
            <a:t>Create a synthesizer based on your metadata</a:t>
          </a:r>
        </a:p>
      </dgm:t>
    </dgm:pt>
    <dgm:pt modelId="{C1D8CBE6-DCAC-4FC0-BE7B-10924F1956DA}" type="parTrans" cxnId="{C5DB3D2C-E5CC-4A1D-A424-D09F87EA62D8}">
      <dgm:prSet/>
      <dgm:spPr/>
      <dgm:t>
        <a:bodyPr/>
        <a:lstStyle/>
        <a:p>
          <a:endParaRPr lang="en-US"/>
        </a:p>
      </dgm:t>
    </dgm:pt>
    <dgm:pt modelId="{73989513-97F1-41C4-AC56-4048333A6D7E}" type="sibTrans" cxnId="{C5DB3D2C-E5CC-4A1D-A424-D09F87EA62D8}">
      <dgm:prSet/>
      <dgm:spPr/>
      <dgm:t>
        <a:bodyPr/>
        <a:lstStyle/>
        <a:p>
          <a:endParaRPr lang="en-US"/>
        </a:p>
      </dgm:t>
    </dgm:pt>
    <dgm:pt modelId="{3D1E8842-AC17-44B5-85F4-13B618DE3208}">
      <dgm:prSet/>
      <dgm:spPr/>
      <dgm:t>
        <a:bodyPr/>
        <a:lstStyle/>
        <a:p>
          <a:r>
            <a:rPr lang="en-US"/>
            <a:t>Train</a:t>
          </a:r>
        </a:p>
      </dgm:t>
    </dgm:pt>
    <dgm:pt modelId="{F7747F96-3B06-42A7-A3C4-08E9678AA588}" type="parTrans" cxnId="{A39C1336-CF0D-40D8-855E-D4FF65FC4DED}">
      <dgm:prSet/>
      <dgm:spPr/>
      <dgm:t>
        <a:bodyPr/>
        <a:lstStyle/>
        <a:p>
          <a:endParaRPr lang="en-US"/>
        </a:p>
      </dgm:t>
    </dgm:pt>
    <dgm:pt modelId="{93D6E10B-4BAA-43ED-BFBD-E51B6C482617}" type="sibTrans" cxnId="{A39C1336-CF0D-40D8-855E-D4FF65FC4DED}">
      <dgm:prSet/>
      <dgm:spPr/>
      <dgm:t>
        <a:bodyPr/>
        <a:lstStyle/>
        <a:p>
          <a:endParaRPr lang="en-US"/>
        </a:p>
      </dgm:t>
    </dgm:pt>
    <dgm:pt modelId="{95C1CB5E-0D79-4191-B71D-E2B6A4F0A85E}">
      <dgm:prSet/>
      <dgm:spPr/>
      <dgm:t>
        <a:bodyPr/>
        <a:lstStyle/>
        <a:p>
          <a:r>
            <a:rPr lang="en-US"/>
            <a:t>Train the synthesizer using real data. </a:t>
          </a:r>
        </a:p>
      </dgm:t>
    </dgm:pt>
    <dgm:pt modelId="{BADBCEBA-2DF7-42B5-9BC7-6B48C0D13B38}" type="parTrans" cxnId="{AE2637AB-1C02-48B1-92DE-57F0507DBFFF}">
      <dgm:prSet/>
      <dgm:spPr/>
      <dgm:t>
        <a:bodyPr/>
        <a:lstStyle/>
        <a:p>
          <a:endParaRPr lang="en-US"/>
        </a:p>
      </dgm:t>
    </dgm:pt>
    <dgm:pt modelId="{FEED4923-ADB3-4751-A8FF-BD2A01992F46}" type="sibTrans" cxnId="{AE2637AB-1C02-48B1-92DE-57F0507DBFFF}">
      <dgm:prSet/>
      <dgm:spPr/>
      <dgm:t>
        <a:bodyPr/>
        <a:lstStyle/>
        <a:p>
          <a:endParaRPr lang="en-US"/>
        </a:p>
      </dgm:t>
    </dgm:pt>
    <dgm:pt modelId="{B763E7AB-94B2-462F-83F1-AFC409A59C8B}">
      <dgm:prSet/>
      <dgm:spPr/>
      <dgm:t>
        <a:bodyPr/>
        <a:lstStyle/>
        <a:p>
          <a:r>
            <a:rPr lang="en-US"/>
            <a:t>Generate</a:t>
          </a:r>
        </a:p>
      </dgm:t>
    </dgm:pt>
    <dgm:pt modelId="{5D4A0B51-7381-4BFA-8C8D-1F855E6F91AC}" type="parTrans" cxnId="{3CF21DD6-A601-43EC-8E81-9AE109A5D9F6}">
      <dgm:prSet/>
      <dgm:spPr/>
      <dgm:t>
        <a:bodyPr/>
        <a:lstStyle/>
        <a:p>
          <a:endParaRPr lang="en-US"/>
        </a:p>
      </dgm:t>
    </dgm:pt>
    <dgm:pt modelId="{F21ECDF2-6148-4084-96C7-79CE7A71B3BF}" type="sibTrans" cxnId="{3CF21DD6-A601-43EC-8E81-9AE109A5D9F6}">
      <dgm:prSet/>
      <dgm:spPr/>
      <dgm:t>
        <a:bodyPr/>
        <a:lstStyle/>
        <a:p>
          <a:endParaRPr lang="en-US"/>
        </a:p>
      </dgm:t>
    </dgm:pt>
    <dgm:pt modelId="{CB21DE6B-83D8-4346-A16B-CC125C78522A}">
      <dgm:prSet/>
      <dgm:spPr/>
      <dgm:t>
        <a:bodyPr/>
        <a:lstStyle/>
        <a:p>
          <a:r>
            <a:rPr lang="en-US"/>
            <a:t>Generate new, synthetic data.</a:t>
          </a:r>
        </a:p>
      </dgm:t>
    </dgm:pt>
    <dgm:pt modelId="{A322F2F2-146E-41C7-AA79-40038C5A1935}" type="parTrans" cxnId="{83988B7F-BBF7-43BC-B390-D4E7132098B8}">
      <dgm:prSet/>
      <dgm:spPr/>
      <dgm:t>
        <a:bodyPr/>
        <a:lstStyle/>
        <a:p>
          <a:endParaRPr lang="en-US"/>
        </a:p>
      </dgm:t>
    </dgm:pt>
    <dgm:pt modelId="{48F0EA68-F1DF-4643-9F2D-D351EBCC409E}" type="sibTrans" cxnId="{83988B7F-BBF7-43BC-B390-D4E7132098B8}">
      <dgm:prSet/>
      <dgm:spPr/>
      <dgm:t>
        <a:bodyPr/>
        <a:lstStyle/>
        <a:p>
          <a:endParaRPr lang="en-US"/>
        </a:p>
      </dgm:t>
    </dgm:pt>
    <dgm:pt modelId="{E00163C3-2BDA-DF46-A8BD-48C4E1E72732}" type="pres">
      <dgm:prSet presAssocID="{6750CA61-A99A-4596-861E-DF429EED5946}" presName="Name0" presStyleCnt="0">
        <dgm:presLayoutVars>
          <dgm:dir/>
          <dgm:animLvl val="lvl"/>
          <dgm:resizeHandles val="exact"/>
        </dgm:presLayoutVars>
      </dgm:prSet>
      <dgm:spPr/>
    </dgm:pt>
    <dgm:pt modelId="{057B4568-F524-2444-ABA0-7A12559DBFC3}" type="pres">
      <dgm:prSet presAssocID="{B763E7AB-94B2-462F-83F1-AFC409A59C8B}" presName="boxAndChildren" presStyleCnt="0"/>
      <dgm:spPr/>
    </dgm:pt>
    <dgm:pt modelId="{4AAB73C2-C92C-B74F-A170-040AAFE24169}" type="pres">
      <dgm:prSet presAssocID="{B763E7AB-94B2-462F-83F1-AFC409A59C8B}" presName="parentTextBox" presStyleLbl="alignNode1" presStyleIdx="0" presStyleCnt="3"/>
      <dgm:spPr/>
    </dgm:pt>
    <dgm:pt modelId="{6E48427D-8DFF-6E4E-A276-27D0126E124A}" type="pres">
      <dgm:prSet presAssocID="{B763E7AB-94B2-462F-83F1-AFC409A59C8B}" presName="descendantBox" presStyleLbl="bgAccFollowNode1" presStyleIdx="0" presStyleCnt="3"/>
      <dgm:spPr/>
    </dgm:pt>
    <dgm:pt modelId="{D70307BC-D25C-4844-8EBE-F7B5D05A6D4A}" type="pres">
      <dgm:prSet presAssocID="{93D6E10B-4BAA-43ED-BFBD-E51B6C482617}" presName="sp" presStyleCnt="0"/>
      <dgm:spPr/>
    </dgm:pt>
    <dgm:pt modelId="{E3D6D142-F95C-334D-9AB7-708D32D0AFC1}" type="pres">
      <dgm:prSet presAssocID="{3D1E8842-AC17-44B5-85F4-13B618DE3208}" presName="arrowAndChildren" presStyleCnt="0"/>
      <dgm:spPr/>
    </dgm:pt>
    <dgm:pt modelId="{A40B2281-4DD6-594D-8415-FA00AC1A3BA7}" type="pres">
      <dgm:prSet presAssocID="{3D1E8842-AC17-44B5-85F4-13B618DE3208}" presName="parentTextArrow" presStyleLbl="node1" presStyleIdx="0" presStyleCnt="0"/>
      <dgm:spPr/>
    </dgm:pt>
    <dgm:pt modelId="{98CA2B5F-6361-4C4E-9E16-379903D10410}" type="pres">
      <dgm:prSet presAssocID="{3D1E8842-AC17-44B5-85F4-13B618DE3208}" presName="arrow" presStyleLbl="alignNode1" presStyleIdx="1" presStyleCnt="3"/>
      <dgm:spPr/>
    </dgm:pt>
    <dgm:pt modelId="{F8F0A352-EC83-7F47-AC9D-C3CD3D1E5C1A}" type="pres">
      <dgm:prSet presAssocID="{3D1E8842-AC17-44B5-85F4-13B618DE3208}" presName="descendantArrow" presStyleLbl="bgAccFollowNode1" presStyleIdx="1" presStyleCnt="3"/>
      <dgm:spPr/>
    </dgm:pt>
    <dgm:pt modelId="{D097DD39-411B-F742-B9EE-8B0070F25728}" type="pres">
      <dgm:prSet presAssocID="{ABA6BB98-25F2-44D4-9668-9201B18885C2}" presName="sp" presStyleCnt="0"/>
      <dgm:spPr/>
    </dgm:pt>
    <dgm:pt modelId="{5BE8DAC2-C1E4-0A4C-A556-35337BE72E26}" type="pres">
      <dgm:prSet presAssocID="{A081E944-BCDC-4F1D-9D8F-2B8ED4A739A0}" presName="arrowAndChildren" presStyleCnt="0"/>
      <dgm:spPr/>
    </dgm:pt>
    <dgm:pt modelId="{D4D4D9FF-21CB-8741-90C1-3513DF3792F6}" type="pres">
      <dgm:prSet presAssocID="{A081E944-BCDC-4F1D-9D8F-2B8ED4A739A0}" presName="parentTextArrow" presStyleLbl="node1" presStyleIdx="0" presStyleCnt="0"/>
      <dgm:spPr/>
    </dgm:pt>
    <dgm:pt modelId="{1BB99BE0-9E45-6049-91A5-C96A486A018F}" type="pres">
      <dgm:prSet presAssocID="{A081E944-BCDC-4F1D-9D8F-2B8ED4A739A0}" presName="arrow" presStyleLbl="alignNode1" presStyleIdx="2" presStyleCnt="3"/>
      <dgm:spPr/>
    </dgm:pt>
    <dgm:pt modelId="{24946966-328D-ED47-AD33-23588A345C43}" type="pres">
      <dgm:prSet presAssocID="{A081E944-BCDC-4F1D-9D8F-2B8ED4A739A0}" presName="descendantArrow" presStyleLbl="bgAccFollowNode1" presStyleIdx="2" presStyleCnt="3"/>
      <dgm:spPr/>
    </dgm:pt>
  </dgm:ptLst>
  <dgm:cxnLst>
    <dgm:cxn modelId="{E5D3A214-BD84-4BE0-84FB-C8198CFEE80E}" srcId="{6750CA61-A99A-4596-861E-DF429EED5946}" destId="{A081E944-BCDC-4F1D-9D8F-2B8ED4A739A0}" srcOrd="0" destOrd="0" parTransId="{0893E69D-F2C0-42C7-9429-A0B20B8326DA}" sibTransId="{ABA6BB98-25F2-44D4-9668-9201B18885C2}"/>
    <dgm:cxn modelId="{C5DB3D2C-E5CC-4A1D-A424-D09F87EA62D8}" srcId="{A081E944-BCDC-4F1D-9D8F-2B8ED4A739A0}" destId="{C927D8A2-5032-4001-A3FD-6E14E35AF195}" srcOrd="0" destOrd="0" parTransId="{C1D8CBE6-DCAC-4FC0-BE7B-10924F1956DA}" sibTransId="{73989513-97F1-41C4-AC56-4048333A6D7E}"/>
    <dgm:cxn modelId="{5F352033-FC45-6C4D-B68D-63E5F585548C}" type="presOf" srcId="{B763E7AB-94B2-462F-83F1-AFC409A59C8B}" destId="{4AAB73C2-C92C-B74F-A170-040AAFE24169}" srcOrd="0" destOrd="0" presId="urn:microsoft.com/office/officeart/2016/7/layout/VerticalDownArrowProcess"/>
    <dgm:cxn modelId="{A39C1336-CF0D-40D8-855E-D4FF65FC4DED}" srcId="{6750CA61-A99A-4596-861E-DF429EED5946}" destId="{3D1E8842-AC17-44B5-85F4-13B618DE3208}" srcOrd="1" destOrd="0" parTransId="{F7747F96-3B06-42A7-A3C4-08E9678AA588}" sibTransId="{93D6E10B-4BAA-43ED-BFBD-E51B6C482617}"/>
    <dgm:cxn modelId="{7491B04D-335A-5D45-B20D-4E0F7883BE11}" type="presOf" srcId="{A081E944-BCDC-4F1D-9D8F-2B8ED4A739A0}" destId="{D4D4D9FF-21CB-8741-90C1-3513DF3792F6}" srcOrd="0" destOrd="0" presId="urn:microsoft.com/office/officeart/2016/7/layout/VerticalDownArrowProcess"/>
    <dgm:cxn modelId="{83988B7F-BBF7-43BC-B390-D4E7132098B8}" srcId="{B763E7AB-94B2-462F-83F1-AFC409A59C8B}" destId="{CB21DE6B-83D8-4346-A16B-CC125C78522A}" srcOrd="0" destOrd="0" parTransId="{A322F2F2-146E-41C7-AA79-40038C5A1935}" sibTransId="{48F0EA68-F1DF-4643-9F2D-D351EBCC409E}"/>
    <dgm:cxn modelId="{B44B1883-3334-8747-9CDB-DFE1B1C778D1}" type="presOf" srcId="{6750CA61-A99A-4596-861E-DF429EED5946}" destId="{E00163C3-2BDA-DF46-A8BD-48C4E1E72732}" srcOrd="0" destOrd="0" presId="urn:microsoft.com/office/officeart/2016/7/layout/VerticalDownArrowProcess"/>
    <dgm:cxn modelId="{AE2637AB-1C02-48B1-92DE-57F0507DBFFF}" srcId="{3D1E8842-AC17-44B5-85F4-13B618DE3208}" destId="{95C1CB5E-0D79-4191-B71D-E2B6A4F0A85E}" srcOrd="0" destOrd="0" parTransId="{BADBCEBA-2DF7-42B5-9BC7-6B48C0D13B38}" sibTransId="{FEED4923-ADB3-4751-A8FF-BD2A01992F46}"/>
    <dgm:cxn modelId="{8B7ACEAD-FEAC-5C4A-9B69-B466D416E6D6}" type="presOf" srcId="{C927D8A2-5032-4001-A3FD-6E14E35AF195}" destId="{24946966-328D-ED47-AD33-23588A345C43}" srcOrd="0" destOrd="0" presId="urn:microsoft.com/office/officeart/2016/7/layout/VerticalDownArrowProcess"/>
    <dgm:cxn modelId="{5A11DFB4-51CC-1D46-B9F1-008C2EA16CA4}" type="presOf" srcId="{95C1CB5E-0D79-4191-B71D-E2B6A4F0A85E}" destId="{F8F0A352-EC83-7F47-AC9D-C3CD3D1E5C1A}" srcOrd="0" destOrd="0" presId="urn:microsoft.com/office/officeart/2016/7/layout/VerticalDownArrowProcess"/>
    <dgm:cxn modelId="{97DEE7BB-4004-2041-B673-DE48E4FAC7B8}" type="presOf" srcId="{CB21DE6B-83D8-4346-A16B-CC125C78522A}" destId="{6E48427D-8DFF-6E4E-A276-27D0126E124A}" srcOrd="0" destOrd="0" presId="urn:microsoft.com/office/officeart/2016/7/layout/VerticalDownArrowProcess"/>
    <dgm:cxn modelId="{7645E3CA-E371-404A-9A83-BFEA38388482}" type="presOf" srcId="{3D1E8842-AC17-44B5-85F4-13B618DE3208}" destId="{A40B2281-4DD6-594D-8415-FA00AC1A3BA7}" srcOrd="0" destOrd="0" presId="urn:microsoft.com/office/officeart/2016/7/layout/VerticalDownArrowProcess"/>
    <dgm:cxn modelId="{D3591BD5-511A-AA40-A5F0-CBEF4FA401E4}" type="presOf" srcId="{3D1E8842-AC17-44B5-85F4-13B618DE3208}" destId="{98CA2B5F-6361-4C4E-9E16-379903D10410}" srcOrd="1" destOrd="0" presId="urn:microsoft.com/office/officeart/2016/7/layout/VerticalDownArrowProcess"/>
    <dgm:cxn modelId="{3CF21DD6-A601-43EC-8E81-9AE109A5D9F6}" srcId="{6750CA61-A99A-4596-861E-DF429EED5946}" destId="{B763E7AB-94B2-462F-83F1-AFC409A59C8B}" srcOrd="2" destOrd="0" parTransId="{5D4A0B51-7381-4BFA-8C8D-1F855E6F91AC}" sibTransId="{F21ECDF2-6148-4084-96C7-79CE7A71B3BF}"/>
    <dgm:cxn modelId="{F8829AF3-6CF8-804A-98FD-E4A7304C2531}" type="presOf" srcId="{A081E944-BCDC-4F1D-9D8F-2B8ED4A739A0}" destId="{1BB99BE0-9E45-6049-91A5-C96A486A018F}" srcOrd="1" destOrd="0" presId="urn:microsoft.com/office/officeart/2016/7/layout/VerticalDownArrowProcess"/>
    <dgm:cxn modelId="{48D20CF3-E10E-2B47-86A2-E02196368235}" type="presParOf" srcId="{E00163C3-2BDA-DF46-A8BD-48C4E1E72732}" destId="{057B4568-F524-2444-ABA0-7A12559DBFC3}" srcOrd="0" destOrd="0" presId="urn:microsoft.com/office/officeart/2016/7/layout/VerticalDownArrowProcess"/>
    <dgm:cxn modelId="{D31ECC18-EBBE-BD42-BF6A-CDF23CD1FB1F}" type="presParOf" srcId="{057B4568-F524-2444-ABA0-7A12559DBFC3}" destId="{4AAB73C2-C92C-B74F-A170-040AAFE24169}" srcOrd="0" destOrd="0" presId="urn:microsoft.com/office/officeart/2016/7/layout/VerticalDownArrowProcess"/>
    <dgm:cxn modelId="{9395200C-3105-964F-AECC-C878F61292D4}" type="presParOf" srcId="{057B4568-F524-2444-ABA0-7A12559DBFC3}" destId="{6E48427D-8DFF-6E4E-A276-27D0126E124A}" srcOrd="1" destOrd="0" presId="urn:microsoft.com/office/officeart/2016/7/layout/VerticalDownArrowProcess"/>
    <dgm:cxn modelId="{4F518249-2BF3-6145-AA86-7BD0947B4901}" type="presParOf" srcId="{E00163C3-2BDA-DF46-A8BD-48C4E1E72732}" destId="{D70307BC-D25C-4844-8EBE-F7B5D05A6D4A}" srcOrd="1" destOrd="0" presId="urn:microsoft.com/office/officeart/2016/7/layout/VerticalDownArrowProcess"/>
    <dgm:cxn modelId="{35A27008-6E35-F949-9280-E4B34BACBB1C}" type="presParOf" srcId="{E00163C3-2BDA-DF46-A8BD-48C4E1E72732}" destId="{E3D6D142-F95C-334D-9AB7-708D32D0AFC1}" srcOrd="2" destOrd="0" presId="urn:microsoft.com/office/officeart/2016/7/layout/VerticalDownArrowProcess"/>
    <dgm:cxn modelId="{D51D8183-A961-7C43-93B2-C602314EA6E0}" type="presParOf" srcId="{E3D6D142-F95C-334D-9AB7-708D32D0AFC1}" destId="{A40B2281-4DD6-594D-8415-FA00AC1A3BA7}" srcOrd="0" destOrd="0" presId="urn:microsoft.com/office/officeart/2016/7/layout/VerticalDownArrowProcess"/>
    <dgm:cxn modelId="{94A8FE78-D134-374D-A0E5-6824F7A78C6A}" type="presParOf" srcId="{E3D6D142-F95C-334D-9AB7-708D32D0AFC1}" destId="{98CA2B5F-6361-4C4E-9E16-379903D10410}" srcOrd="1" destOrd="0" presId="urn:microsoft.com/office/officeart/2016/7/layout/VerticalDownArrowProcess"/>
    <dgm:cxn modelId="{A9FB06C1-211F-CB4A-A369-A32AB655A1F0}" type="presParOf" srcId="{E3D6D142-F95C-334D-9AB7-708D32D0AFC1}" destId="{F8F0A352-EC83-7F47-AC9D-C3CD3D1E5C1A}" srcOrd="2" destOrd="0" presId="urn:microsoft.com/office/officeart/2016/7/layout/VerticalDownArrowProcess"/>
    <dgm:cxn modelId="{366BDDCC-3272-AF4E-B870-FA33EFE571C4}" type="presParOf" srcId="{E00163C3-2BDA-DF46-A8BD-48C4E1E72732}" destId="{D097DD39-411B-F742-B9EE-8B0070F25728}" srcOrd="3" destOrd="0" presId="urn:microsoft.com/office/officeart/2016/7/layout/VerticalDownArrowProcess"/>
    <dgm:cxn modelId="{6F962A70-71DC-CD45-9318-466601CBD9A6}" type="presParOf" srcId="{E00163C3-2BDA-DF46-A8BD-48C4E1E72732}" destId="{5BE8DAC2-C1E4-0A4C-A556-35337BE72E26}" srcOrd="4" destOrd="0" presId="urn:microsoft.com/office/officeart/2016/7/layout/VerticalDownArrowProcess"/>
    <dgm:cxn modelId="{CBA7109F-3807-3049-968C-93D658C0B1E0}" type="presParOf" srcId="{5BE8DAC2-C1E4-0A4C-A556-35337BE72E26}" destId="{D4D4D9FF-21CB-8741-90C1-3513DF3792F6}" srcOrd="0" destOrd="0" presId="urn:microsoft.com/office/officeart/2016/7/layout/VerticalDownArrowProcess"/>
    <dgm:cxn modelId="{FDF006BF-D7AD-4F4B-B0BD-713DEBCF11DA}" type="presParOf" srcId="{5BE8DAC2-C1E4-0A4C-A556-35337BE72E26}" destId="{1BB99BE0-9E45-6049-91A5-C96A486A018F}" srcOrd="1" destOrd="0" presId="urn:microsoft.com/office/officeart/2016/7/layout/VerticalDownArrowProcess"/>
    <dgm:cxn modelId="{715EECFA-E845-7649-A5D7-BA149903ADA6}" type="presParOf" srcId="{5BE8DAC2-C1E4-0A4C-A556-35337BE72E26}" destId="{24946966-328D-ED47-AD33-23588A345C43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AB73C2-C92C-B74F-A170-040AAFE24169}">
      <dsp:nvSpPr>
        <dsp:cNvPr id="0" name=""/>
        <dsp:cNvSpPr/>
      </dsp:nvSpPr>
      <dsp:spPr>
        <a:xfrm>
          <a:off x="0" y="3406357"/>
          <a:ext cx="2789582" cy="1118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8395" tIns="256032" rIns="198395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Generate</a:t>
          </a:r>
        </a:p>
      </dsp:txBody>
      <dsp:txXfrm>
        <a:off x="0" y="3406357"/>
        <a:ext cx="2789582" cy="1118042"/>
      </dsp:txXfrm>
    </dsp:sp>
    <dsp:sp modelId="{6E48427D-8DFF-6E4E-A276-27D0126E124A}">
      <dsp:nvSpPr>
        <dsp:cNvPr id="0" name=""/>
        <dsp:cNvSpPr/>
      </dsp:nvSpPr>
      <dsp:spPr>
        <a:xfrm>
          <a:off x="2789582" y="3406357"/>
          <a:ext cx="8368748" cy="111804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758" tIns="304800" rIns="169758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Generate new, synthetic data.</a:t>
          </a:r>
        </a:p>
      </dsp:txBody>
      <dsp:txXfrm>
        <a:off x="2789582" y="3406357"/>
        <a:ext cx="8368748" cy="1118042"/>
      </dsp:txXfrm>
    </dsp:sp>
    <dsp:sp modelId="{98CA2B5F-6361-4C4E-9E16-379903D10410}">
      <dsp:nvSpPr>
        <dsp:cNvPr id="0" name=""/>
        <dsp:cNvSpPr/>
      </dsp:nvSpPr>
      <dsp:spPr>
        <a:xfrm rot="10800000">
          <a:off x="0" y="1703578"/>
          <a:ext cx="2789582" cy="171954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8395" tIns="256032" rIns="198395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Train</a:t>
          </a:r>
        </a:p>
      </dsp:txBody>
      <dsp:txXfrm rot="-10800000">
        <a:off x="0" y="1703578"/>
        <a:ext cx="2789582" cy="1117707"/>
      </dsp:txXfrm>
    </dsp:sp>
    <dsp:sp modelId="{F8F0A352-EC83-7F47-AC9D-C3CD3D1E5C1A}">
      <dsp:nvSpPr>
        <dsp:cNvPr id="0" name=""/>
        <dsp:cNvSpPr/>
      </dsp:nvSpPr>
      <dsp:spPr>
        <a:xfrm>
          <a:off x="2789582" y="1703578"/>
          <a:ext cx="8368748" cy="111770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758" tIns="304800" rIns="169758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Train the synthesizer using real data. </a:t>
          </a:r>
        </a:p>
      </dsp:txBody>
      <dsp:txXfrm>
        <a:off x="2789582" y="1703578"/>
        <a:ext cx="8368748" cy="1117707"/>
      </dsp:txXfrm>
    </dsp:sp>
    <dsp:sp modelId="{1BB99BE0-9E45-6049-91A5-C96A486A018F}">
      <dsp:nvSpPr>
        <dsp:cNvPr id="0" name=""/>
        <dsp:cNvSpPr/>
      </dsp:nvSpPr>
      <dsp:spPr>
        <a:xfrm rot="10800000">
          <a:off x="0" y="799"/>
          <a:ext cx="2789582" cy="171954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8395" tIns="256032" rIns="198395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Create</a:t>
          </a:r>
        </a:p>
      </dsp:txBody>
      <dsp:txXfrm rot="-10800000">
        <a:off x="0" y="799"/>
        <a:ext cx="2789582" cy="1117707"/>
      </dsp:txXfrm>
    </dsp:sp>
    <dsp:sp modelId="{24946966-328D-ED47-AD33-23588A345C43}">
      <dsp:nvSpPr>
        <dsp:cNvPr id="0" name=""/>
        <dsp:cNvSpPr/>
      </dsp:nvSpPr>
      <dsp:spPr>
        <a:xfrm>
          <a:off x="2789582" y="799"/>
          <a:ext cx="8368748" cy="111770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758" tIns="304800" rIns="169758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Create a synthesizer based on your metadata</a:t>
          </a:r>
        </a:p>
      </dsp:txBody>
      <dsp:txXfrm>
        <a:off x="2789582" y="799"/>
        <a:ext cx="8368748" cy="1117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 descr="HH_ENG_Liggande.png">
            <a:extLst>
              <a:ext uri="{FF2B5EF4-FFF2-40B4-BE49-F238E27FC236}">
                <a16:creationId xmlns:a16="http://schemas.microsoft.com/office/drawing/2014/main" id="{710AC6F1-66A8-9641-A453-2358B1715F99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4E0A0D69-411B-2944-91FE-30C3C51D8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6306"/>
          <a:stretch/>
        </p:blipFill>
        <p:spPr>
          <a:xfrm>
            <a:off x="422400" y="1338987"/>
            <a:ext cx="11345475" cy="476661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279512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7669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4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En bild som visar kopp, glasögon, bord, orange&#10;&#10;Automatiskt genererad beskrivning">
            <a:extLst>
              <a:ext uri="{FF2B5EF4-FFF2-40B4-BE49-F238E27FC236}">
                <a16:creationId xmlns:a16="http://schemas.microsoft.com/office/drawing/2014/main" id="{27CAB7D5-26D9-8342-AB50-F73FA45F03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74"/>
          <a:stretch/>
        </p:blipFill>
        <p:spPr>
          <a:xfrm>
            <a:off x="4996543" y="0"/>
            <a:ext cx="7195457" cy="6858000"/>
          </a:xfrm>
          <a:prstGeom prst="rect">
            <a:avLst/>
          </a:prstGeom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187768E0-C9BE-0945-910D-AC61EA4A6BA0}"/>
              </a:ext>
            </a:extLst>
          </p:cNvPr>
          <p:cNvSpPr/>
          <p:nvPr userDrawn="1"/>
        </p:nvSpPr>
        <p:spPr>
          <a:xfrm>
            <a:off x="4711281" y="0"/>
            <a:ext cx="9285534" cy="6858000"/>
          </a:xfrm>
          <a:prstGeom prst="rect">
            <a:avLst/>
          </a:prstGeom>
          <a:gradFill>
            <a:gsLst>
              <a:gs pos="23000">
                <a:schemeClr val="bg1"/>
              </a:gs>
              <a:gs pos="8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5" name="Platshållare för datum 3">
            <a:extLst>
              <a:ext uri="{FF2B5EF4-FFF2-40B4-BE49-F238E27FC236}">
                <a16:creationId xmlns:a16="http://schemas.microsoft.com/office/drawing/2014/main" id="{97F63E15-4BC2-7D4E-8A47-48B77EAF0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0396" y="6356352"/>
            <a:ext cx="1509941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Platshållare för sidfot 4">
            <a:extLst>
              <a:ext uri="{FF2B5EF4-FFF2-40B4-BE49-F238E27FC236}">
                <a16:creationId xmlns:a16="http://schemas.microsoft.com/office/drawing/2014/main" id="{F1A56F6E-4B64-E443-BE9A-4A88612F5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4440" y="6356352"/>
            <a:ext cx="5012653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B5FC6DF5-BE4A-0C48-B7AB-3DB27BAFF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596348"/>
            <a:ext cx="11158331" cy="591652"/>
          </a:xfrm>
          <a:solidFill>
            <a:srgbClr val="009EDF"/>
          </a:solidFill>
        </p:spPr>
        <p:txBody>
          <a:bodyPr wrap="none">
            <a:noAutofit/>
          </a:bodyPr>
          <a:lstStyle>
            <a:lvl1pPr marL="144000" indent="0">
              <a:defRPr sz="4000" u="none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49D301F5-C281-A747-ACF4-726D4CB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3" name="Bildobjekt 12" descr="HH_ENG_Liggande.png">
            <a:extLst>
              <a:ext uri="{FF2B5EF4-FFF2-40B4-BE49-F238E27FC236}">
                <a16:creationId xmlns:a16="http://schemas.microsoft.com/office/drawing/2014/main" id="{FA01EF26-AE41-E44E-950B-70B8F08ED2F3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" y="6102007"/>
            <a:ext cx="1755534" cy="57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3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En bild som visar kopp, glasögon, bord, orange&#10;&#10;Automatiskt genererad beskrivning">
            <a:extLst>
              <a:ext uri="{FF2B5EF4-FFF2-40B4-BE49-F238E27FC236}">
                <a16:creationId xmlns:a16="http://schemas.microsoft.com/office/drawing/2014/main" id="{27CAB7D5-26D9-8342-AB50-F73FA45F03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74"/>
          <a:stretch/>
        </p:blipFill>
        <p:spPr>
          <a:xfrm>
            <a:off x="4996543" y="0"/>
            <a:ext cx="7195457" cy="6858000"/>
          </a:xfrm>
          <a:prstGeom prst="rect">
            <a:avLst/>
          </a:prstGeom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187768E0-C9BE-0945-910D-AC61EA4A6BA0}"/>
              </a:ext>
            </a:extLst>
          </p:cNvPr>
          <p:cNvSpPr/>
          <p:nvPr userDrawn="1"/>
        </p:nvSpPr>
        <p:spPr>
          <a:xfrm>
            <a:off x="4711281" y="0"/>
            <a:ext cx="9285534" cy="6858000"/>
          </a:xfrm>
          <a:prstGeom prst="rect">
            <a:avLst/>
          </a:prstGeom>
          <a:gradFill>
            <a:gsLst>
              <a:gs pos="23000">
                <a:schemeClr val="bg1"/>
              </a:gs>
              <a:gs pos="8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5" name="Platshållare för datum 3">
            <a:extLst>
              <a:ext uri="{FF2B5EF4-FFF2-40B4-BE49-F238E27FC236}">
                <a16:creationId xmlns:a16="http://schemas.microsoft.com/office/drawing/2014/main" id="{97F63E15-4BC2-7D4E-8A47-48B77EAF0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0396" y="6356352"/>
            <a:ext cx="1509941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Platshållare för sidfot 4">
            <a:extLst>
              <a:ext uri="{FF2B5EF4-FFF2-40B4-BE49-F238E27FC236}">
                <a16:creationId xmlns:a16="http://schemas.microsoft.com/office/drawing/2014/main" id="{F1A56F6E-4B64-E443-BE9A-4A88612F5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4440" y="6356352"/>
            <a:ext cx="5012653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ubrik 8">
            <a:extLst>
              <a:ext uri="{FF2B5EF4-FFF2-40B4-BE49-F238E27FC236}">
                <a16:creationId xmlns:a16="http://schemas.microsoft.com/office/drawing/2014/main" id="{478AFD0E-646F-5841-BD35-13C65051F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1E511B30-AD30-6144-9CD4-47D35C551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1" name="Bildobjekt 10" descr="HH_ENG_Liggande.png">
            <a:extLst>
              <a:ext uri="{FF2B5EF4-FFF2-40B4-BE49-F238E27FC236}">
                <a16:creationId xmlns:a16="http://schemas.microsoft.com/office/drawing/2014/main" id="{B3193AD7-1CFD-9D4A-B93A-52C5C53B6DE0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" y="6102007"/>
            <a:ext cx="1755534" cy="57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48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objekt 13">
            <a:extLst>
              <a:ext uri="{FF2B5EF4-FFF2-40B4-BE49-F238E27FC236}">
                <a16:creationId xmlns:a16="http://schemas.microsoft.com/office/drawing/2014/main" id="{A660A980-5108-9A4B-B20A-A4C84FAE9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967"/>
          <a:stretch/>
        </p:blipFill>
        <p:spPr>
          <a:xfrm>
            <a:off x="266701" y="296572"/>
            <a:ext cx="11650324" cy="5735340"/>
          </a:xfrm>
          <a:prstGeom prst="rect">
            <a:avLst/>
          </a:prstGeom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05FBC07C-B818-8B44-B899-EA4A12935548}"/>
              </a:ext>
            </a:extLst>
          </p:cNvPr>
          <p:cNvSpPr/>
          <p:nvPr userDrawn="1"/>
        </p:nvSpPr>
        <p:spPr>
          <a:xfrm>
            <a:off x="586410" y="576469"/>
            <a:ext cx="11042374" cy="516834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Bildobjekt 10" descr="Sidfot_lång.png">
            <a:extLst>
              <a:ext uri="{FF2B5EF4-FFF2-40B4-BE49-F238E27FC236}">
                <a16:creationId xmlns:a16="http://schemas.microsoft.com/office/drawing/2014/main" id="{9FA153C5-0B98-204B-A1AC-E73BA663F9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3" name="Rubrik 8">
            <a:extLst>
              <a:ext uri="{FF2B5EF4-FFF2-40B4-BE49-F238E27FC236}">
                <a16:creationId xmlns:a16="http://schemas.microsoft.com/office/drawing/2014/main" id="{297D46E4-D4D1-6549-BD70-D553E9D0D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68" y="681104"/>
            <a:ext cx="10154479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5" name="Platshållare för innehåll 2">
            <a:extLst>
              <a:ext uri="{FF2B5EF4-FFF2-40B4-BE49-F238E27FC236}">
                <a16:creationId xmlns:a16="http://schemas.microsoft.com/office/drawing/2014/main" id="{4970193D-460A-1A48-8B0B-727BFC154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853" y="1756331"/>
            <a:ext cx="10154479" cy="39089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6" name="Bildobjekt 15" descr="HH_ENG_Liggande.png">
            <a:extLst>
              <a:ext uri="{FF2B5EF4-FFF2-40B4-BE49-F238E27FC236}">
                <a16:creationId xmlns:a16="http://schemas.microsoft.com/office/drawing/2014/main" id="{F25BAF3D-46C3-2A47-8962-837E733939CA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98706" y="6102008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90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objekt 13">
            <a:extLst>
              <a:ext uri="{FF2B5EF4-FFF2-40B4-BE49-F238E27FC236}">
                <a16:creationId xmlns:a16="http://schemas.microsoft.com/office/drawing/2014/main" id="{A660A980-5108-9A4B-B20A-A4C84FAE9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967"/>
          <a:stretch/>
        </p:blipFill>
        <p:spPr>
          <a:xfrm>
            <a:off x="266701" y="296572"/>
            <a:ext cx="11650324" cy="5735340"/>
          </a:xfrm>
          <a:prstGeom prst="rect">
            <a:avLst/>
          </a:prstGeom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05FBC07C-B818-8B44-B899-EA4A12935548}"/>
              </a:ext>
            </a:extLst>
          </p:cNvPr>
          <p:cNvSpPr/>
          <p:nvPr userDrawn="1"/>
        </p:nvSpPr>
        <p:spPr>
          <a:xfrm>
            <a:off x="266701" y="296572"/>
            <a:ext cx="11658598" cy="573533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Bildobjekt 10" descr="Sidfot_lång.png">
            <a:extLst>
              <a:ext uri="{FF2B5EF4-FFF2-40B4-BE49-F238E27FC236}">
                <a16:creationId xmlns:a16="http://schemas.microsoft.com/office/drawing/2014/main" id="{9FA153C5-0B98-204B-A1AC-E73BA663F9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5" name="Rubrik 1">
            <a:extLst>
              <a:ext uri="{FF2B5EF4-FFF2-40B4-BE49-F238E27FC236}">
                <a16:creationId xmlns:a16="http://schemas.microsoft.com/office/drawing/2014/main" id="{1EE96182-BBE7-6D43-B5AA-59193F1E3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299" y="705678"/>
            <a:ext cx="10687276" cy="591652"/>
          </a:xfrm>
          <a:solidFill>
            <a:srgbClr val="009EDF"/>
          </a:solidFill>
        </p:spPr>
        <p:txBody>
          <a:bodyPr wrap="none">
            <a:noAutofit/>
          </a:bodyPr>
          <a:lstStyle>
            <a:lvl1pPr marL="144000" indent="0">
              <a:defRPr sz="4000" u="none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6" name="Platshållare för innehåll 2">
            <a:extLst>
              <a:ext uri="{FF2B5EF4-FFF2-40B4-BE49-F238E27FC236}">
                <a16:creationId xmlns:a16="http://schemas.microsoft.com/office/drawing/2014/main" id="{08B07053-E366-B247-9C91-9BCA10640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299" y="1577296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3" name="Bildobjekt 12" descr="HH_ENG_Liggande.png">
            <a:extLst>
              <a:ext uri="{FF2B5EF4-FFF2-40B4-BE49-F238E27FC236}">
                <a16:creationId xmlns:a16="http://schemas.microsoft.com/office/drawing/2014/main" id="{D457FC39-08A6-6C4A-A6D3-5041C69A799F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98706" y="6102008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32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 descr="HH_ENG_Liggande.png">
            <a:extLst>
              <a:ext uri="{FF2B5EF4-FFF2-40B4-BE49-F238E27FC236}">
                <a16:creationId xmlns:a16="http://schemas.microsoft.com/office/drawing/2014/main" id="{710AC6F1-66A8-9641-A453-2358B1715F99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279512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7669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90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2000"/>
            <a:ext cx="5472000" cy="4525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287080" y="1602000"/>
            <a:ext cx="5472000" cy="4525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Bildobjekt 7" descr="Sidfot_lång.png">
            <a:extLst>
              <a:ext uri="{FF2B5EF4-FFF2-40B4-BE49-F238E27FC236}">
                <a16:creationId xmlns:a16="http://schemas.microsoft.com/office/drawing/2014/main" id="{D4C2690C-1246-2449-BDF8-AB7FBF674B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10" name="Bildobjekt 9" descr="HH_ENG_Liggande.png">
            <a:extLst>
              <a:ext uri="{FF2B5EF4-FFF2-40B4-BE49-F238E27FC236}">
                <a16:creationId xmlns:a16="http://schemas.microsoft.com/office/drawing/2014/main" id="{BB7799AD-A558-104F-B91C-44EF67011F21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08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3" y="273600"/>
            <a:ext cx="1115833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485143"/>
            <a:ext cx="5472000" cy="531604"/>
          </a:xfrm>
        </p:spPr>
        <p:txBody>
          <a:bodyPr anchor="b">
            <a:normAutofit/>
          </a:bodyPr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" y="2084400"/>
            <a:ext cx="5472000" cy="40186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278429" y="1485143"/>
            <a:ext cx="5472000" cy="531604"/>
          </a:xfrm>
        </p:spPr>
        <p:txBody>
          <a:bodyPr anchor="b">
            <a:normAutofit/>
          </a:bodyPr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278429" y="2084400"/>
            <a:ext cx="5472000" cy="40186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>
            <a:extLst>
              <a:ext uri="{FF2B5EF4-FFF2-40B4-BE49-F238E27FC236}">
                <a16:creationId xmlns:a16="http://schemas.microsoft.com/office/drawing/2014/main" id="{06DA8989-C36E-6845-B1C9-360D3BA874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12" name="Bildobjekt 11" descr="HH_ENG_Liggande.png">
            <a:extLst>
              <a:ext uri="{FF2B5EF4-FFF2-40B4-BE49-F238E27FC236}">
                <a16:creationId xmlns:a16="http://schemas.microsoft.com/office/drawing/2014/main" id="{857E7055-782D-0B4F-8CBA-DBC5F6A2F295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75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Bildobjekt 5" descr="Sidfot_lång.png">
            <a:extLst>
              <a:ext uri="{FF2B5EF4-FFF2-40B4-BE49-F238E27FC236}">
                <a16:creationId xmlns:a16="http://schemas.microsoft.com/office/drawing/2014/main" id="{2A87E44A-B361-2C4C-816F-32B1CE0FCE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8" name="Bildobjekt 7" descr="HH_ENG_Liggande.png">
            <a:extLst>
              <a:ext uri="{FF2B5EF4-FFF2-40B4-BE49-F238E27FC236}">
                <a16:creationId xmlns:a16="http://schemas.microsoft.com/office/drawing/2014/main" id="{F3AA6653-3996-4146-8707-B3BC702FC297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2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Bildobjekt 7" descr="Sidfot_lång.png">
            <a:extLst>
              <a:ext uri="{FF2B5EF4-FFF2-40B4-BE49-F238E27FC236}">
                <a16:creationId xmlns:a16="http://schemas.microsoft.com/office/drawing/2014/main" id="{22ABF059-D756-4040-9440-F943FF6B3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3" name="Rubrik 1">
            <a:extLst>
              <a:ext uri="{FF2B5EF4-FFF2-40B4-BE49-F238E27FC236}">
                <a16:creationId xmlns:a16="http://schemas.microsoft.com/office/drawing/2014/main" id="{78EC3300-DAA3-9F48-8A46-CCFBC1589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14" name="Platshållare för text 3">
            <a:extLst>
              <a:ext uri="{FF2B5EF4-FFF2-40B4-BE49-F238E27FC236}">
                <a16:creationId xmlns:a16="http://schemas.microsoft.com/office/drawing/2014/main" id="{FB406B51-0F0A-CE4F-9A56-84E9E8BF6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Platshållare för innehåll 2">
            <a:extLst>
              <a:ext uri="{FF2B5EF4-FFF2-40B4-BE49-F238E27FC236}">
                <a16:creationId xmlns:a16="http://schemas.microsoft.com/office/drawing/2014/main" id="{4A3DF883-CFDE-9344-B663-63A8D06AE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0" name="Bildobjekt 9" descr="HH_ENG_Liggande.png">
            <a:extLst>
              <a:ext uri="{FF2B5EF4-FFF2-40B4-BE49-F238E27FC236}">
                <a16:creationId xmlns:a16="http://schemas.microsoft.com/office/drawing/2014/main" id="{F352C259-B7FD-6046-9419-691CCAF005F3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652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Bildobjekt 7" descr="Sidfot_lång.png">
            <a:extLst>
              <a:ext uri="{FF2B5EF4-FFF2-40B4-BE49-F238E27FC236}">
                <a16:creationId xmlns:a16="http://schemas.microsoft.com/office/drawing/2014/main" id="{16DA3CBE-E640-3C49-A667-37AC20FFCA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10" name="Bildobjekt 9" descr="HH_ENG_Liggande.png">
            <a:extLst>
              <a:ext uri="{FF2B5EF4-FFF2-40B4-BE49-F238E27FC236}">
                <a16:creationId xmlns:a16="http://schemas.microsoft.com/office/drawing/2014/main" id="{A32BEA9A-EBA5-584D-B07D-EE7621599C22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6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0E45D4F2-78CB-144C-8756-B62C711A1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9" t="35675" r="27372" b="35858"/>
          <a:stretch/>
        </p:blipFill>
        <p:spPr>
          <a:xfrm>
            <a:off x="424126" y="1325229"/>
            <a:ext cx="11345476" cy="4780372"/>
          </a:xfrm>
          <a:prstGeom prst="rect">
            <a:avLst/>
          </a:prstGeom>
        </p:spPr>
      </p:pic>
      <p:pic>
        <p:nvPicPr>
          <p:cNvPr id="12" name="Bildobjekt 11" descr="HH_ENG_Liggande.png">
            <a:extLst>
              <a:ext uri="{FF2B5EF4-FFF2-40B4-BE49-F238E27FC236}">
                <a16:creationId xmlns:a16="http://schemas.microsoft.com/office/drawing/2014/main" id="{710AC6F1-66A8-9641-A453-2358B1715F99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279512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7669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84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objekt 6" descr="Sidfot_lång.png">
            <a:extLst>
              <a:ext uri="{FF2B5EF4-FFF2-40B4-BE49-F238E27FC236}">
                <a16:creationId xmlns:a16="http://schemas.microsoft.com/office/drawing/2014/main" id="{66F11CFA-813A-AD4F-829E-F1E9AE5554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9" name="Bildobjekt 8" descr="HH_ENG_Liggande.png">
            <a:extLst>
              <a:ext uri="{FF2B5EF4-FFF2-40B4-BE49-F238E27FC236}">
                <a16:creationId xmlns:a16="http://schemas.microsoft.com/office/drawing/2014/main" id="{89972276-0BC2-F54D-AD55-890C057E3C12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76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objekt 6" descr="Sidfot_lång.png">
            <a:extLst>
              <a:ext uri="{FF2B5EF4-FFF2-40B4-BE49-F238E27FC236}">
                <a16:creationId xmlns:a16="http://schemas.microsoft.com/office/drawing/2014/main" id="{8D0F4C95-9AB5-5643-A62F-7ACDB8CBDD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9" name="Bildobjekt 8" descr="HH_ENG_Liggande.png">
            <a:extLst>
              <a:ext uri="{FF2B5EF4-FFF2-40B4-BE49-F238E27FC236}">
                <a16:creationId xmlns:a16="http://schemas.microsoft.com/office/drawing/2014/main" id="{26A6922D-9F0E-854F-B8AE-B398030E33FD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5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24976BD9-E94D-B245-A091-90A36840099B}"/>
              </a:ext>
            </a:extLst>
          </p:cNvPr>
          <p:cNvSpPr/>
          <p:nvPr userDrawn="1"/>
        </p:nvSpPr>
        <p:spPr>
          <a:xfrm>
            <a:off x="424125" y="1338988"/>
            <a:ext cx="11345475" cy="4766613"/>
          </a:xfrm>
          <a:prstGeom prst="rect">
            <a:avLst/>
          </a:prstGeom>
          <a:solidFill>
            <a:srgbClr val="00498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Std"/>
              <a:ea typeface="+mn-ea"/>
              <a:cs typeface="+mn-cs"/>
            </a:endParaRPr>
          </a:p>
        </p:txBody>
      </p:sp>
      <p:pic>
        <p:nvPicPr>
          <p:cNvPr id="12" name="Bildobjekt 11" descr="HH_ENG_Liggande.png">
            <a:extLst>
              <a:ext uri="{FF2B5EF4-FFF2-40B4-BE49-F238E27FC236}">
                <a16:creationId xmlns:a16="http://schemas.microsoft.com/office/drawing/2014/main" id="{710AC6F1-66A8-9641-A453-2358B1715F99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279512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7669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9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HH_ENG_Liggande.png">
            <a:extLst>
              <a:ext uri="{FF2B5EF4-FFF2-40B4-BE49-F238E27FC236}">
                <a16:creationId xmlns:a16="http://schemas.microsoft.com/office/drawing/2014/main" id="{B16A15D1-E503-D946-9917-69552DEB0EDE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" y="6102007"/>
            <a:ext cx="1755534" cy="571969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3373C4ED-6679-DB47-8871-BD6CA2C7D1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2260"/>
          <a:stretch/>
        </p:blipFill>
        <p:spPr>
          <a:xfrm>
            <a:off x="8630371" y="2019300"/>
            <a:ext cx="3561629" cy="4838700"/>
          </a:xfrm>
          <a:prstGeom prst="rect">
            <a:avLst/>
          </a:prstGeom>
        </p:spPr>
      </p:pic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26079" y="6356352"/>
            <a:ext cx="819741" cy="365125"/>
          </a:xfrm>
        </p:spPr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F074B5AF-0478-DD46-8C59-2FEDACDE53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4661" y="6356352"/>
            <a:ext cx="1296374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Platshållare för sidfot 4">
            <a:extLst>
              <a:ext uri="{FF2B5EF4-FFF2-40B4-BE49-F238E27FC236}">
                <a16:creationId xmlns:a16="http://schemas.microsoft.com/office/drawing/2014/main" id="{F8B48D44-9E04-7F41-8F1F-8F7C17E73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5139" y="6356352"/>
            <a:ext cx="3956836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0631A018-EFDF-CF49-AA19-28D98758B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596348"/>
            <a:ext cx="11158331" cy="591652"/>
          </a:xfrm>
          <a:solidFill>
            <a:srgbClr val="009EDF"/>
          </a:solidFill>
        </p:spPr>
        <p:txBody>
          <a:bodyPr wrap="none">
            <a:noAutofit/>
          </a:bodyPr>
          <a:lstStyle>
            <a:lvl1pPr marL="144000" indent="0">
              <a:defRPr sz="4000" u="none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4" name="Platshållare för innehåll 2">
            <a:extLst>
              <a:ext uri="{FF2B5EF4-FFF2-40B4-BE49-F238E27FC236}">
                <a16:creationId xmlns:a16="http://schemas.microsoft.com/office/drawing/2014/main" id="{8482BDCE-9001-7E41-B552-712AE05CD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718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3373C4ED-6679-DB47-8871-BD6CA2C7D1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2260"/>
          <a:stretch/>
        </p:blipFill>
        <p:spPr>
          <a:xfrm>
            <a:off x="8630371" y="2019300"/>
            <a:ext cx="3561629" cy="4838700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2504661" y="6356352"/>
            <a:ext cx="1296374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885139" y="6356352"/>
            <a:ext cx="3956836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26079" y="6364775"/>
            <a:ext cx="819741" cy="365125"/>
          </a:xfrm>
        </p:spPr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ubrik 8">
            <a:extLst>
              <a:ext uri="{FF2B5EF4-FFF2-40B4-BE49-F238E27FC236}">
                <a16:creationId xmlns:a16="http://schemas.microsoft.com/office/drawing/2014/main" id="{26B849E8-3695-294A-BAD7-2ADD059E0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050CEBC1-5980-894E-B070-0BC080664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1" name="Bildobjekt 10" descr="HH_ENG_Liggande.png">
            <a:extLst>
              <a:ext uri="{FF2B5EF4-FFF2-40B4-BE49-F238E27FC236}">
                <a16:creationId xmlns:a16="http://schemas.microsoft.com/office/drawing/2014/main" id="{A1AEA92B-04E8-0C4B-8625-E0E9DEA07981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" y="6102007"/>
            <a:ext cx="1755534" cy="57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8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objekt 6" descr="Sidfot_lång.png">
            <a:extLst>
              <a:ext uri="{FF2B5EF4-FFF2-40B4-BE49-F238E27FC236}">
                <a16:creationId xmlns:a16="http://schemas.microsoft.com/office/drawing/2014/main" id="{2AE1E04F-D359-F341-9FF0-DC216794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9" name="Rubrik 1">
            <a:extLst>
              <a:ext uri="{FF2B5EF4-FFF2-40B4-BE49-F238E27FC236}">
                <a16:creationId xmlns:a16="http://schemas.microsoft.com/office/drawing/2014/main" id="{9A7FBF6D-719B-5C47-95E6-43620EB94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596348"/>
            <a:ext cx="11158331" cy="591652"/>
          </a:xfrm>
          <a:solidFill>
            <a:srgbClr val="009EDF"/>
          </a:solidFill>
        </p:spPr>
        <p:txBody>
          <a:bodyPr wrap="none">
            <a:noAutofit/>
          </a:bodyPr>
          <a:lstStyle>
            <a:lvl1pPr marL="144000" indent="0">
              <a:defRPr sz="4000" u="none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43368CCE-35FC-AF42-A169-4D8E77DF8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1" name="Bildobjekt 10" descr="HH_ENG_Liggande.png">
            <a:extLst>
              <a:ext uri="{FF2B5EF4-FFF2-40B4-BE49-F238E27FC236}">
                <a16:creationId xmlns:a16="http://schemas.microsoft.com/office/drawing/2014/main" id="{CD4F357F-C84C-3F47-ACDC-E3C75CF15023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1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objekt 6" descr="Sidfot_lång.png">
            <a:extLst>
              <a:ext uri="{FF2B5EF4-FFF2-40B4-BE49-F238E27FC236}">
                <a16:creationId xmlns:a16="http://schemas.microsoft.com/office/drawing/2014/main" id="{2AE1E04F-D359-F341-9FF0-DC216794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9" name="Rubrik 8">
            <a:extLst>
              <a:ext uri="{FF2B5EF4-FFF2-40B4-BE49-F238E27FC236}">
                <a16:creationId xmlns:a16="http://schemas.microsoft.com/office/drawing/2014/main" id="{7272C367-7C56-5B40-AA46-4385B1E96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0" name="Platshållare för innehåll 2">
            <a:extLst>
              <a:ext uri="{FF2B5EF4-FFF2-40B4-BE49-F238E27FC236}">
                <a16:creationId xmlns:a16="http://schemas.microsoft.com/office/drawing/2014/main" id="{8F045D84-9B80-6448-A3BC-501EBC982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1" name="Bildobjekt 10" descr="HH_ENG_Liggande.png">
            <a:extLst>
              <a:ext uri="{FF2B5EF4-FFF2-40B4-BE49-F238E27FC236}">
                <a16:creationId xmlns:a16="http://schemas.microsoft.com/office/drawing/2014/main" id="{68EAF8F5-9B88-0146-9809-126FE8FB2F29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98706" y="6092069"/>
            <a:ext cx="1721166" cy="5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7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16A256E0-450C-4F4D-A8C8-5AECFBF87F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4228" r="40067"/>
          <a:stretch/>
        </p:blipFill>
        <p:spPr>
          <a:xfrm>
            <a:off x="5591810" y="-10505"/>
            <a:ext cx="6600190" cy="6858000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0E9DC48A-A429-D746-92D5-ADF6B4102B38}"/>
              </a:ext>
            </a:extLst>
          </p:cNvPr>
          <p:cNvSpPr/>
          <p:nvPr userDrawn="1"/>
        </p:nvSpPr>
        <p:spPr>
          <a:xfrm>
            <a:off x="5901811" y="-15758"/>
            <a:ext cx="9405304" cy="6868505"/>
          </a:xfrm>
          <a:prstGeom prst="rect">
            <a:avLst/>
          </a:prstGeom>
          <a:gradFill>
            <a:gsLst>
              <a:gs pos="12000">
                <a:schemeClr val="bg1"/>
              </a:gs>
              <a:gs pos="80000">
                <a:schemeClr val="bg1">
                  <a:alpha val="63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datum 3">
            <a:extLst>
              <a:ext uri="{FF2B5EF4-FFF2-40B4-BE49-F238E27FC236}">
                <a16:creationId xmlns:a16="http://schemas.microsoft.com/office/drawing/2014/main" id="{2116E295-AF41-3246-9B3A-9526B353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0564" y="6356352"/>
            <a:ext cx="1509941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Platshållare för sidfot 4">
            <a:extLst>
              <a:ext uri="{FF2B5EF4-FFF2-40B4-BE49-F238E27FC236}">
                <a16:creationId xmlns:a16="http://schemas.microsoft.com/office/drawing/2014/main" id="{43CA1DA4-2329-474E-B4CA-E4EEB358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4608" y="6356352"/>
            <a:ext cx="5012653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Platshållare för bildnummer 5">
            <a:extLst>
              <a:ext uri="{FF2B5EF4-FFF2-40B4-BE49-F238E27FC236}">
                <a16:creationId xmlns:a16="http://schemas.microsoft.com/office/drawing/2014/main" id="{F0D02042-85F6-2D47-B04D-0E40E9EF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1364" y="6356352"/>
            <a:ext cx="819741" cy="365125"/>
          </a:xfrm>
        </p:spPr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Bildobjekt 18" descr="Sidfot_lång.png">
            <a:extLst>
              <a:ext uri="{FF2B5EF4-FFF2-40B4-BE49-F238E27FC236}">
                <a16:creationId xmlns:a16="http://schemas.microsoft.com/office/drawing/2014/main" id="{5045EBB1-4305-C546-B814-D0CC71D444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2" name="Rubrik 1">
            <a:extLst>
              <a:ext uri="{FF2B5EF4-FFF2-40B4-BE49-F238E27FC236}">
                <a16:creationId xmlns:a16="http://schemas.microsoft.com/office/drawing/2014/main" id="{DEE08742-FD15-5441-BFBB-B7CF67DFA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596348"/>
            <a:ext cx="11158331" cy="591652"/>
          </a:xfrm>
          <a:solidFill>
            <a:srgbClr val="009EDF"/>
          </a:solidFill>
        </p:spPr>
        <p:txBody>
          <a:bodyPr wrap="none">
            <a:noAutofit/>
          </a:bodyPr>
          <a:lstStyle>
            <a:lvl1pPr marL="144000" indent="0">
              <a:defRPr sz="4000" u="none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4" name="Platshållare för innehåll 2">
            <a:extLst>
              <a:ext uri="{FF2B5EF4-FFF2-40B4-BE49-F238E27FC236}">
                <a16:creationId xmlns:a16="http://schemas.microsoft.com/office/drawing/2014/main" id="{1336E3BC-86BC-3847-A190-69E37FD60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21" name="Bildobjekt 20" descr="En bild som visar text&#10;&#10;Automatiskt genererad beskrivning">
            <a:extLst>
              <a:ext uri="{FF2B5EF4-FFF2-40B4-BE49-F238E27FC236}">
                <a16:creationId xmlns:a16="http://schemas.microsoft.com/office/drawing/2014/main" id="{5F7897CC-0C06-8B4B-94B4-9C65B8DA23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98157" y="6087011"/>
            <a:ext cx="1753878" cy="57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5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16A256E0-450C-4F4D-A8C8-5AECFBF87F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4228" r="40067"/>
          <a:stretch/>
        </p:blipFill>
        <p:spPr>
          <a:xfrm>
            <a:off x="5591810" y="-10505"/>
            <a:ext cx="6600190" cy="6858000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0E9DC48A-A429-D746-92D5-ADF6B4102B38}"/>
              </a:ext>
            </a:extLst>
          </p:cNvPr>
          <p:cNvSpPr/>
          <p:nvPr userDrawn="1"/>
        </p:nvSpPr>
        <p:spPr>
          <a:xfrm>
            <a:off x="5901811" y="-15758"/>
            <a:ext cx="9405304" cy="6868505"/>
          </a:xfrm>
          <a:prstGeom prst="rect">
            <a:avLst/>
          </a:prstGeom>
          <a:gradFill>
            <a:gsLst>
              <a:gs pos="12000">
                <a:schemeClr val="bg1"/>
              </a:gs>
              <a:gs pos="80000">
                <a:schemeClr val="bg1">
                  <a:alpha val="63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datum 3">
            <a:extLst>
              <a:ext uri="{FF2B5EF4-FFF2-40B4-BE49-F238E27FC236}">
                <a16:creationId xmlns:a16="http://schemas.microsoft.com/office/drawing/2014/main" id="{2116E295-AF41-3246-9B3A-9526B353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0564" y="6356352"/>
            <a:ext cx="1509941" cy="365125"/>
          </a:xfrm>
        </p:spPr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Platshållare för sidfot 4">
            <a:extLst>
              <a:ext uri="{FF2B5EF4-FFF2-40B4-BE49-F238E27FC236}">
                <a16:creationId xmlns:a16="http://schemas.microsoft.com/office/drawing/2014/main" id="{43CA1DA4-2329-474E-B4CA-E4EEB358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4608" y="6356352"/>
            <a:ext cx="5012653" cy="365125"/>
          </a:xfr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Platshållare för bildnummer 5">
            <a:extLst>
              <a:ext uri="{FF2B5EF4-FFF2-40B4-BE49-F238E27FC236}">
                <a16:creationId xmlns:a16="http://schemas.microsoft.com/office/drawing/2014/main" id="{F0D02042-85F6-2D47-B04D-0E40E9EF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1364" y="6356352"/>
            <a:ext cx="819741" cy="365125"/>
          </a:xfrm>
        </p:spPr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Bildobjekt 18" descr="Sidfot_lång.png">
            <a:extLst>
              <a:ext uri="{FF2B5EF4-FFF2-40B4-BE49-F238E27FC236}">
                <a16:creationId xmlns:a16="http://schemas.microsoft.com/office/drawing/2014/main" id="{5045EBB1-4305-C546-B814-D0CC71D444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3" name="Rubrik 8">
            <a:extLst>
              <a:ext uri="{FF2B5EF4-FFF2-40B4-BE49-F238E27FC236}">
                <a16:creationId xmlns:a16="http://schemas.microsoft.com/office/drawing/2014/main" id="{3E036DF6-7BB5-3249-BDEE-375246E12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14" name="Platshållare för innehåll 2">
            <a:extLst>
              <a:ext uri="{FF2B5EF4-FFF2-40B4-BE49-F238E27FC236}">
                <a16:creationId xmlns:a16="http://schemas.microsoft.com/office/drawing/2014/main" id="{A9BE2B51-3814-9540-9D0C-03C070DFA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pic>
        <p:nvPicPr>
          <p:cNvPr id="12" name="Bildobjekt 11" descr="En bild som visar text&#10;&#10;Automatiskt genererad beskrivning">
            <a:extLst>
              <a:ext uri="{FF2B5EF4-FFF2-40B4-BE49-F238E27FC236}">
                <a16:creationId xmlns:a16="http://schemas.microsoft.com/office/drawing/2014/main" id="{32FF03DE-9A14-8D49-A5A5-AC4E009DD4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98157" y="6087011"/>
            <a:ext cx="1753878" cy="57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1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2000"/>
            <a:ext cx="11158331" cy="452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291094" y="6356352"/>
            <a:ext cx="150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2024-02-23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885138" y="6356352"/>
            <a:ext cx="50126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981894" y="6356352"/>
            <a:ext cx="819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5" r:id="rId2"/>
    <p:sldLayoutId id="2147483696" r:id="rId3"/>
    <p:sldLayoutId id="2147483675" r:id="rId4"/>
    <p:sldLayoutId id="2147483676" r:id="rId5"/>
    <p:sldLayoutId id="2147483677" r:id="rId6"/>
    <p:sldLayoutId id="2147483678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9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B622E32F-5A99-4EC8-8CE9-5F26A03EDE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sz="7200" dirty="0"/>
              <a:t>ynthetic </a:t>
            </a:r>
            <a:r>
              <a:rPr lang="en-US" sz="7200" dirty="0">
                <a:solidFill>
                  <a:schemeClr val="bg2">
                    <a:lumMod val="50000"/>
                  </a:schemeClr>
                </a:solidFill>
              </a:rPr>
              <a:t>D</a:t>
            </a:r>
            <a:r>
              <a:rPr lang="en-US" sz="7200" dirty="0"/>
              <a:t>ata </a:t>
            </a:r>
            <a:r>
              <a:rPr lang="en-US" sz="7200" dirty="0">
                <a:solidFill>
                  <a:schemeClr val="bg2">
                    <a:lumMod val="50000"/>
                  </a:schemeClr>
                </a:solidFill>
              </a:rPr>
              <a:t>V</a:t>
            </a:r>
            <a:r>
              <a:rPr lang="en-US" sz="7200" dirty="0"/>
              <a:t>ault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DC78A997-C450-4677-9527-A12A7477B3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Emmanuella </a:t>
            </a:r>
            <a:r>
              <a:rPr lang="en-US" dirty="0" err="1"/>
              <a:t>Budu</a:t>
            </a:r>
            <a:endParaRPr lang="en-US" dirty="0"/>
          </a:p>
          <a:p>
            <a:r>
              <a:rPr lang="en-US" dirty="0"/>
              <a:t>2024-02-26</a:t>
            </a:r>
          </a:p>
        </p:txBody>
      </p:sp>
    </p:spTree>
    <p:extLst>
      <p:ext uri="{BB962C8B-B14F-4D97-AF65-F5344CB8AC3E}">
        <p14:creationId xmlns:p14="http://schemas.microsoft.com/office/powerpoint/2010/main" val="4191655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5FDC-9AAB-A757-1C77-8169324B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Loading Data: Demo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6AAA-3898-0C45-AE81-6875BCCCD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Specify and load a particular dataset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1966A8-0A22-69F6-2766-0474156F4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751"/>
          <a:stretch/>
        </p:blipFill>
        <p:spPr>
          <a:xfrm>
            <a:off x="424069" y="2301438"/>
            <a:ext cx="10011637" cy="340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71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5FDC-9AAB-A757-1C77-8169324B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Loading Data: Local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6AAA-3898-0C45-AE81-6875BCCCD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this method to load any datasets that are stored as CSVs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1966A8-0A22-69F6-2766-0474156F4E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" r="77"/>
          <a:stretch/>
        </p:blipFill>
        <p:spPr>
          <a:xfrm>
            <a:off x="609600" y="2350770"/>
            <a:ext cx="8993565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24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5FDC-9AAB-A757-1C77-8169324B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Loading Data: Other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6AAA-3898-0C45-AE81-6875BCCCD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SDV relies on pandas for data manipulation and synthesis. </a:t>
            </a:r>
          </a:p>
          <a:p>
            <a:pPr algn="just"/>
            <a:r>
              <a:rPr lang="en-GB" dirty="0"/>
              <a:t>Data stored in other formats must be loaded as pandas </a:t>
            </a:r>
            <a:r>
              <a:rPr lang="en-GB" dirty="0" err="1"/>
              <a:t>DataFrame</a:t>
            </a:r>
            <a:r>
              <a:rPr lang="en-GB" dirty="0"/>
              <a:t> objects before using it with SDV.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1966A8-0A22-69F6-2766-0474156F4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604"/>
          <a:stretch/>
        </p:blipFill>
        <p:spPr>
          <a:xfrm>
            <a:off x="609600" y="3134000"/>
            <a:ext cx="10213638" cy="194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35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5FDC-9AAB-A757-1C77-8169324B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6AAA-3898-0C45-AE81-6875BCCCD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Demo datasets have predefined metadata</a:t>
            </a:r>
          </a:p>
          <a:p>
            <a:r>
              <a:rPr lang="en-GB" dirty="0"/>
              <a:t>SDV allows you to specify the metadata for your local files</a:t>
            </a:r>
          </a:p>
          <a:p>
            <a:r>
              <a:rPr lang="en-GB" dirty="0"/>
              <a:t>Metadata can be manually specified or automatically detected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A close-up of a computer code&#10;&#10;Description automatically generated">
            <a:extLst>
              <a:ext uri="{FF2B5EF4-FFF2-40B4-BE49-F238E27FC236}">
                <a16:creationId xmlns:a16="http://schemas.microsoft.com/office/drawing/2014/main" id="{43E7F989-DFA4-747F-93A1-92A450B1F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20" y="2844800"/>
            <a:ext cx="9681386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01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9CEB-03C1-9461-A3DE-CF45667AD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8D571-B136-35B1-7CCF-D4D5888D5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SDV provides reversible functionalities to pre-process your data through the transformer module</a:t>
            </a:r>
          </a:p>
          <a:p>
            <a:r>
              <a:rPr lang="en-GB" dirty="0"/>
              <a:t>Change data types</a:t>
            </a:r>
          </a:p>
          <a:p>
            <a:r>
              <a:rPr lang="en-GB" dirty="0"/>
              <a:t>Impute missing values</a:t>
            </a:r>
          </a:p>
          <a:p>
            <a:r>
              <a:rPr lang="en-GB" dirty="0"/>
              <a:t>Encode categorical variables</a:t>
            </a:r>
          </a:p>
          <a:p>
            <a:r>
              <a:rPr lang="en-GB" dirty="0"/>
              <a:t>Anonymize sensitive data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261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CEC064-8727-E303-6374-0D07E70BD7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MODELLING</a:t>
            </a:r>
          </a:p>
        </p:txBody>
      </p:sp>
    </p:spTree>
    <p:extLst>
      <p:ext uri="{BB962C8B-B14F-4D97-AF65-F5344CB8AC3E}">
        <p14:creationId xmlns:p14="http://schemas.microsoft.com/office/powerpoint/2010/main" val="2483631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51EE-771C-618B-52EF-4866CB336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 anchor="ctr">
            <a:normAutofit/>
          </a:bodyPr>
          <a:lstStyle/>
          <a:p>
            <a:r>
              <a:rPr lang="en-GB"/>
              <a:t>Modelling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4E0FCC0-B630-67AE-3A8D-01DC285C93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731790"/>
              </p:ext>
            </p:extLst>
          </p:nvPr>
        </p:nvGraphicFramePr>
        <p:xfrm>
          <a:off x="609600" y="1602000"/>
          <a:ext cx="11158331" cy="452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4468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51EE-771C-618B-52EF-4866CB336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CTGAN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7F74-2E59-CFD2-EBF5-5BFF4CC988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C</a:t>
            </a:r>
            <a:r>
              <a:rPr lang="en-GB" dirty="0"/>
              <a:t>onditional </a:t>
            </a:r>
            <a:r>
              <a:rPr lang="en-GB" b="1" dirty="0"/>
              <a:t>T</a:t>
            </a:r>
            <a:r>
              <a:rPr lang="en-GB" dirty="0"/>
              <a:t>abular </a:t>
            </a:r>
            <a:r>
              <a:rPr lang="en-GB" b="1" dirty="0"/>
              <a:t>G</a:t>
            </a:r>
            <a:r>
              <a:rPr lang="en-GB" dirty="0"/>
              <a:t>enerative </a:t>
            </a:r>
            <a:r>
              <a:rPr lang="en-GB" b="1" dirty="0"/>
              <a:t>A</a:t>
            </a:r>
            <a:r>
              <a:rPr lang="en-GB" dirty="0"/>
              <a:t>dversarial </a:t>
            </a:r>
            <a:r>
              <a:rPr lang="en-GB" b="1" dirty="0"/>
              <a:t>N</a:t>
            </a:r>
            <a:r>
              <a:rPr lang="en-GB" dirty="0"/>
              <a:t>etwork</a:t>
            </a:r>
          </a:p>
          <a:p>
            <a:r>
              <a:rPr lang="en-GB" dirty="0"/>
              <a:t>Uses a conditional GAN based model </a:t>
            </a:r>
          </a:p>
          <a:p>
            <a:r>
              <a:rPr lang="en-GB" sz="2200" dirty="0"/>
              <a:t>Parameters:</a:t>
            </a: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enforce_min_max_values</a:t>
            </a:r>
            <a:endParaRPr lang="en-GB" sz="2200" b="1" dirty="0">
              <a:effectLst/>
            </a:endParaRP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enforce_rounding</a:t>
            </a:r>
            <a:endParaRPr lang="en-GB" sz="2200" b="1" dirty="0">
              <a:effectLst/>
            </a:endParaRPr>
          </a:p>
          <a:p>
            <a:pPr marL="300038" lvl="1" indent="0">
              <a:buNone/>
            </a:pPr>
            <a:r>
              <a:rPr lang="en-GB" sz="2400" b="1" dirty="0">
                <a:effectLst/>
              </a:rPr>
              <a:t>verbose</a:t>
            </a:r>
            <a:endParaRPr lang="en-GB" sz="2200" b="1" dirty="0">
              <a:effectLst/>
            </a:endParaRPr>
          </a:p>
          <a:p>
            <a:pPr marL="300038" lvl="1" indent="0">
              <a:buNone/>
            </a:pPr>
            <a:r>
              <a:rPr lang="en-GB" sz="2200" b="1" dirty="0">
                <a:effectLst/>
              </a:rPr>
              <a:t>epochs</a:t>
            </a:r>
          </a:p>
          <a:p>
            <a:pPr marL="300038" lvl="1" indent="0">
              <a:buNone/>
            </a:pPr>
            <a:r>
              <a:rPr lang="en-GB" sz="2200" b="1" dirty="0" err="1"/>
              <a:t>c</a:t>
            </a:r>
            <a:r>
              <a:rPr lang="en-GB" sz="2200" b="1" dirty="0" err="1">
                <a:effectLst/>
              </a:rPr>
              <a:t>uda</a:t>
            </a:r>
            <a:endParaRPr lang="en-GB" sz="2200" b="1" dirty="0"/>
          </a:p>
          <a:p>
            <a:r>
              <a:rPr lang="en-GB" sz="2200" dirty="0"/>
              <a:t>Methods</a:t>
            </a:r>
          </a:p>
          <a:p>
            <a:pPr marL="300038" lvl="1" indent="0">
              <a:buNone/>
            </a:pPr>
            <a:r>
              <a:rPr lang="en-GB" sz="2200" b="1" dirty="0"/>
              <a:t>f</a:t>
            </a:r>
            <a:r>
              <a:rPr lang="en-GB" sz="2200" b="1" dirty="0">
                <a:effectLst/>
              </a:rPr>
              <a:t>it</a:t>
            </a:r>
            <a:r>
              <a:rPr lang="en-GB" sz="2200" dirty="0">
                <a:effectLst/>
              </a:rPr>
              <a:t>: train a model on data</a:t>
            </a: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get_loss_values</a:t>
            </a:r>
            <a:r>
              <a:rPr lang="en-GB" sz="2200" dirty="0">
                <a:effectLst/>
              </a:rPr>
              <a:t>: access the loss values computed during each epoch and batch.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Content Placeholder 7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9D252370-8835-817D-21C8-A3FC873EF4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8768" y="2181709"/>
            <a:ext cx="5472113" cy="168289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9C13F1-4691-13E1-CAB8-0DE4ACDA53DA}"/>
              </a:ext>
            </a:extLst>
          </p:cNvPr>
          <p:cNvSpPr txBox="1"/>
          <p:nvPr/>
        </p:nvSpPr>
        <p:spPr>
          <a:xfrm>
            <a:off x="709986" y="5808654"/>
            <a:ext cx="10412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 Xu, Maria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Skoularidou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Alfredo Cuesta-Infante, and Kalyan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Veeramachaneni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2019.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tabular data using conditional GAN. Proceedings of the 33rd International Conference on Neural Information Processing Systems. Curran Associates Inc., Red Hook, NY, USA, Article 659, 7335–7345</a:t>
            </a:r>
          </a:p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972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51EE-771C-618B-52EF-4866CB336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Modelling: TVAE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7F74-2E59-CFD2-EBF5-5BFF4CC98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2000"/>
            <a:ext cx="5472000" cy="4158720"/>
          </a:xfrm>
        </p:spPr>
        <p:txBody>
          <a:bodyPr>
            <a:normAutofit lnSpcReduction="10000"/>
          </a:bodyPr>
          <a:lstStyle/>
          <a:p>
            <a:r>
              <a:rPr lang="en-GB" sz="2200" b="1" dirty="0"/>
              <a:t>T</a:t>
            </a:r>
            <a:r>
              <a:rPr lang="en-GB" sz="2200" dirty="0"/>
              <a:t>abular </a:t>
            </a:r>
            <a:r>
              <a:rPr lang="en-GB" sz="2200" b="1" dirty="0"/>
              <a:t>V</a:t>
            </a:r>
            <a:r>
              <a:rPr lang="en-GB" sz="2200" dirty="0"/>
              <a:t>ariational </a:t>
            </a:r>
            <a:r>
              <a:rPr lang="en-GB" sz="2200" b="1" dirty="0" err="1"/>
              <a:t>A</a:t>
            </a:r>
            <a:r>
              <a:rPr lang="en-GB" sz="2200" dirty="0" err="1"/>
              <a:t>uto</a:t>
            </a:r>
            <a:r>
              <a:rPr lang="en-GB" sz="2200" b="1" dirty="0" err="1"/>
              <a:t>E</a:t>
            </a:r>
            <a:r>
              <a:rPr lang="en-GB" sz="2200" dirty="0" err="1"/>
              <a:t>ncoder</a:t>
            </a:r>
            <a:endParaRPr lang="en-GB" sz="2200" dirty="0"/>
          </a:p>
          <a:p>
            <a:r>
              <a:rPr lang="en-GB" sz="2200" dirty="0"/>
              <a:t>Uses a VAE-based model</a:t>
            </a:r>
          </a:p>
          <a:p>
            <a:r>
              <a:rPr lang="en-GB" sz="2200" dirty="0"/>
              <a:t>Parameters:</a:t>
            </a: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enforce_min_max_values</a:t>
            </a:r>
            <a:endParaRPr lang="en-GB" sz="2200" b="1" dirty="0">
              <a:effectLst/>
            </a:endParaRP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enforce_rounding</a:t>
            </a:r>
            <a:endParaRPr lang="en-GB" sz="2200" b="1" dirty="0">
              <a:effectLst/>
            </a:endParaRPr>
          </a:p>
          <a:p>
            <a:pPr marL="300038" lvl="1" indent="0">
              <a:buNone/>
            </a:pPr>
            <a:r>
              <a:rPr lang="en-GB" sz="2200" b="1" dirty="0">
                <a:effectLst/>
              </a:rPr>
              <a:t>epochs</a:t>
            </a:r>
          </a:p>
          <a:p>
            <a:pPr marL="300038" lvl="1" indent="0">
              <a:buNone/>
            </a:pPr>
            <a:r>
              <a:rPr lang="en-GB" sz="2200" b="1" dirty="0" err="1"/>
              <a:t>c</a:t>
            </a:r>
            <a:r>
              <a:rPr lang="en-GB" sz="2200" b="1" dirty="0" err="1">
                <a:effectLst/>
              </a:rPr>
              <a:t>uda</a:t>
            </a:r>
            <a:endParaRPr lang="en-GB" sz="2200" b="1" dirty="0"/>
          </a:p>
          <a:p>
            <a:r>
              <a:rPr lang="en-GB" sz="2200" dirty="0"/>
              <a:t>Methods</a:t>
            </a:r>
          </a:p>
          <a:p>
            <a:pPr marL="300038" lvl="1" indent="0">
              <a:buNone/>
            </a:pPr>
            <a:r>
              <a:rPr lang="en-GB" sz="2200" b="1" dirty="0"/>
              <a:t>f</a:t>
            </a:r>
            <a:r>
              <a:rPr lang="en-GB" sz="2200" b="1" dirty="0">
                <a:effectLst/>
              </a:rPr>
              <a:t>it</a:t>
            </a:r>
            <a:r>
              <a:rPr lang="en-GB" sz="2200" dirty="0">
                <a:effectLst/>
              </a:rPr>
              <a:t>: train a model on data</a:t>
            </a:r>
          </a:p>
          <a:p>
            <a:pPr marL="300038" lvl="1" indent="0">
              <a:buNone/>
            </a:pPr>
            <a:r>
              <a:rPr lang="en-GB" sz="2200" b="1" dirty="0" err="1">
                <a:effectLst/>
              </a:rPr>
              <a:t>get_loss_values</a:t>
            </a:r>
            <a:r>
              <a:rPr lang="en-GB" sz="2200" dirty="0">
                <a:effectLst/>
              </a:rPr>
              <a:t>: access the loss values computed during each epoch and batch.</a:t>
            </a: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3" name="Content Placeholder 12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A8E2F517-2664-5948-A80E-11F0A630B2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81600" y="1811752"/>
            <a:ext cx="5472113" cy="1751454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A76B74-DC04-1B45-A4BF-CAF7B3FAA70F}"/>
              </a:ext>
            </a:extLst>
          </p:cNvPr>
          <p:cNvSpPr txBox="1"/>
          <p:nvPr/>
        </p:nvSpPr>
        <p:spPr>
          <a:xfrm>
            <a:off x="772365" y="5592177"/>
            <a:ext cx="10412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 Xu, Maria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Skoularidou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Alfredo Cuesta-Infante, and Kalyan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Veeramachaneni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2019. 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tabular data using conditional GAN. Proceedings of the 33rd International Conference on Neural Information Processing Systems. Curran Associates Inc., Red Hook, NY, USA, Article 659, 7335–7345</a:t>
            </a:r>
          </a:p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153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CD2B42-61D1-BAB5-26C9-C573645CB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Saving and Loading a Model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6C7CC3-CB86-20A4-2303-219D366C2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SDV provides functions to save your trained synthesizer as a Python pickle file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 the same way, you can also load a trained synthesizer from a Python pickle file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0EC7C7E0-C642-4527-1804-5F8F618E4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460" y="2303780"/>
            <a:ext cx="5549900" cy="1358900"/>
          </a:xfrm>
          <a:prstGeom prst="rect">
            <a:avLst/>
          </a:prstGeom>
        </p:spPr>
      </p:pic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381E3871-1D60-02C3-D895-7025229FA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585" y="4528227"/>
            <a:ext cx="5327650" cy="161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8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309D56-0637-6B65-2D8E-846F1293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8A8B27-31AD-8C04-4A31-4DF251C75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SDV</a:t>
            </a:r>
          </a:p>
          <a:p>
            <a:r>
              <a:rPr lang="en-GB" dirty="0"/>
              <a:t>Data Preparation</a:t>
            </a:r>
          </a:p>
          <a:p>
            <a:r>
              <a:rPr lang="en-GB" dirty="0"/>
              <a:t>Modelling</a:t>
            </a:r>
          </a:p>
          <a:p>
            <a:r>
              <a:rPr lang="en-GB" dirty="0"/>
              <a:t>Sampling</a:t>
            </a:r>
          </a:p>
          <a:p>
            <a:r>
              <a:rPr lang="en-GB" dirty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4156777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6609E-3645-CF34-3E0C-55C12A341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Customizations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C8431-BF47-F458-1CD8-AF2CD625B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Functionalities for hyperparameter tuning</a:t>
            </a:r>
          </a:p>
          <a:p>
            <a:endParaRPr lang="en-GB" dirty="0"/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65964950-CBCA-5D15-02B7-6EC422D14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874" y="2096068"/>
            <a:ext cx="5857240" cy="4216532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F803C73-9F52-E677-B307-4796AB311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57" y="2985553"/>
            <a:ext cx="5935743" cy="175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56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CEC064-8727-E303-6374-0D07E70BD7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SAMPLING</a:t>
            </a:r>
          </a:p>
        </p:txBody>
      </p:sp>
    </p:spTree>
    <p:extLst>
      <p:ext uri="{BB962C8B-B14F-4D97-AF65-F5344CB8AC3E}">
        <p14:creationId xmlns:p14="http://schemas.microsoft.com/office/powerpoint/2010/main" val="200795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1980A-9EC6-8725-03EE-819E389E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9C492-8ECE-8072-C3D0-5FCBE1B0369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Create new data</a:t>
            </a:r>
          </a:p>
          <a:p>
            <a:r>
              <a:rPr lang="en-GB" b="1" dirty="0" err="1"/>
              <a:t>num_rows</a:t>
            </a:r>
            <a:r>
              <a:rPr lang="en-GB" dirty="0"/>
              <a:t>: number of rows to synthesize (required) </a:t>
            </a:r>
          </a:p>
          <a:p>
            <a:r>
              <a:rPr lang="en-GB" b="1" dirty="0" err="1"/>
              <a:t>batch_size</a:t>
            </a:r>
            <a:r>
              <a:rPr lang="en-GB" dirty="0"/>
              <a:t>: number of rows to sample at a time. Defaults to the same as </a:t>
            </a:r>
            <a:r>
              <a:rPr lang="en-GB" dirty="0" err="1"/>
              <a:t>num_rows</a:t>
            </a:r>
            <a:r>
              <a:rPr lang="en-GB" dirty="0"/>
              <a:t>.</a:t>
            </a:r>
          </a:p>
          <a:p>
            <a:r>
              <a:rPr lang="en-GB" b="1" dirty="0" err="1"/>
              <a:t>output_file_path</a:t>
            </a:r>
            <a:r>
              <a:rPr lang="en-GB" dirty="0"/>
              <a:t>: </a:t>
            </a:r>
            <a:r>
              <a:rPr lang="en-GB" dirty="0" err="1"/>
              <a:t>filepath</a:t>
            </a:r>
            <a:r>
              <a:rPr lang="en-GB" dirty="0"/>
              <a:t> for writing the synthetic data.</a:t>
            </a:r>
          </a:p>
        </p:txBody>
      </p:sp>
      <p:pic>
        <p:nvPicPr>
          <p:cNvPr id="7" name="Content Placeholder 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BDCC1521-44E0-227A-9C17-0172AD6055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51871"/>
          <a:stretch/>
        </p:blipFill>
        <p:spPr>
          <a:xfrm>
            <a:off x="6188768" y="1602000"/>
            <a:ext cx="5472000" cy="1958696"/>
          </a:xfrm>
        </p:spPr>
      </p:pic>
    </p:spTree>
    <p:extLst>
      <p:ext uri="{BB962C8B-B14F-4D97-AF65-F5344CB8AC3E}">
        <p14:creationId xmlns:p14="http://schemas.microsoft.com/office/powerpoint/2010/main" val="3367046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1980A-9EC6-8725-03EE-819E389E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Conditional Sampling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9C492-8ECE-8072-C3D0-5FCBE1B0369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SDV provides functionalities to sample specific values in the synthetic data</a:t>
            </a:r>
          </a:p>
          <a:p>
            <a:r>
              <a:rPr lang="en-GB" dirty="0"/>
              <a:t>First, define conditions</a:t>
            </a:r>
          </a:p>
          <a:p>
            <a:r>
              <a:rPr lang="en-GB" dirty="0"/>
              <a:t>Sample with conditions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Content Placeholder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F77A9933-FABC-5ABC-9EF3-5946E9908A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81600" y="1177577"/>
            <a:ext cx="5472113" cy="2687023"/>
          </a:xfrm>
        </p:spPr>
      </p:pic>
      <p:pic>
        <p:nvPicPr>
          <p:cNvPr id="10" name="Picture 9" descr="A close-up of a code&#10;&#10;Description automatically generated">
            <a:extLst>
              <a:ext uri="{FF2B5EF4-FFF2-40B4-BE49-F238E27FC236}">
                <a16:creationId xmlns:a16="http://schemas.microsoft.com/office/drawing/2014/main" id="{69A0AF93-1DC9-1778-80B6-557D37ADC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508" y="4301225"/>
            <a:ext cx="7383077" cy="138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16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CEC064-8727-E303-6374-0D07E70BD7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1872288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C8D3-8E8C-B9AC-EEBC-A2D0387EA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Evaluation: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740C2-477A-B76F-B262-357563CED0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Run some basic checks for data format and validity. Ensures that the synthetic data is valid.</a:t>
            </a:r>
            <a:br>
              <a:rPr lang="en-GB" dirty="0"/>
            </a:br>
            <a:endParaRPr lang="en-GB" dirty="0"/>
          </a:p>
        </p:txBody>
      </p:sp>
      <p:pic>
        <p:nvPicPr>
          <p:cNvPr id="6" name="Content Placeholder 5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B33BA91-50DB-4DB3-4BBF-9DEF8E5001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6500" y="2084633"/>
            <a:ext cx="5472113" cy="3560272"/>
          </a:xfrm>
        </p:spPr>
      </p:pic>
    </p:spTree>
    <p:extLst>
      <p:ext uri="{BB962C8B-B14F-4D97-AF65-F5344CB8AC3E}">
        <p14:creationId xmlns:p14="http://schemas.microsoft.com/office/powerpoint/2010/main" val="1501723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C8D3-8E8C-B9AC-EEBC-A2D0387EA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Evaluation: Data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740C2-477A-B76F-B262-357563CED0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Check statistical similarity between the real and the synthetic data.</a:t>
            </a:r>
            <a:br>
              <a:rPr lang="en-GB" dirty="0"/>
            </a:br>
            <a:endParaRPr lang="en-GB" dirty="0"/>
          </a:p>
        </p:txBody>
      </p:sp>
      <p:pic>
        <p:nvPicPr>
          <p:cNvPr id="6" name="Content Placeholder 5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A12277B2-33EF-267F-2F44-D4353E9D6C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10402" y="1602000"/>
            <a:ext cx="5472113" cy="1530164"/>
          </a:xfrm>
        </p:spPr>
      </p:pic>
    </p:spTree>
    <p:extLst>
      <p:ext uri="{BB962C8B-B14F-4D97-AF65-F5344CB8AC3E}">
        <p14:creationId xmlns:p14="http://schemas.microsoft.com/office/powerpoint/2010/main" val="1003234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C8D3-8E8C-B9AC-EEBC-A2D0387EA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Evaluation: Visualization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740C2-477A-B76F-B262-357563CED0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Visualize real and generated data in 1-2 dimensions</a:t>
            </a:r>
          </a:p>
          <a:p>
            <a:r>
              <a:rPr lang="en-GB" dirty="0"/>
              <a:t>Offers column plots and pair plots</a:t>
            </a:r>
            <a:br>
              <a:rPr lang="en-GB" dirty="0"/>
            </a:br>
            <a:endParaRPr lang="en-GB" dirty="0"/>
          </a:p>
        </p:txBody>
      </p:sp>
      <p:pic>
        <p:nvPicPr>
          <p:cNvPr id="6" name="Content Placeholder 5" descr="A computer code with text&#10;&#10;Description automatically generated">
            <a:extLst>
              <a:ext uri="{FF2B5EF4-FFF2-40B4-BE49-F238E27FC236}">
                <a16:creationId xmlns:a16="http://schemas.microsoft.com/office/drawing/2014/main" id="{20D83DD1-9D9B-B911-CF4B-F3EA686F3D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63296" y="845100"/>
            <a:ext cx="4245710" cy="2052232"/>
          </a:xfrm>
        </p:spPr>
      </p:pic>
      <p:pic>
        <p:nvPicPr>
          <p:cNvPr id="8" name="Picture 7" descr="A computer code with text&#10;&#10;Description automatically generated">
            <a:extLst>
              <a:ext uri="{FF2B5EF4-FFF2-40B4-BE49-F238E27FC236}">
                <a16:creationId xmlns:a16="http://schemas.microsoft.com/office/drawing/2014/main" id="{1D25084D-D73E-7652-371F-1A9C9932A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292" y="3429000"/>
            <a:ext cx="4551717" cy="200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7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FFFE-C015-35B2-054B-EE5B9D86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Advanced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F47CC-0143-4562-F707-9A24F4723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Anonymizing Personally Identifiable Information (PII)</a:t>
            </a:r>
          </a:p>
          <a:p>
            <a:r>
              <a:rPr lang="en-GB" dirty="0"/>
              <a:t>Setting Bounds and Specifying Rounding for Numerical Columns</a:t>
            </a:r>
          </a:p>
          <a:p>
            <a:r>
              <a:rPr lang="en-GB" dirty="0"/>
              <a:t>Setting Distributions for Individual Variables</a:t>
            </a:r>
          </a:p>
          <a:p>
            <a:r>
              <a:rPr lang="en-GB" dirty="0"/>
              <a:t>Setting constraints on modelling</a:t>
            </a:r>
          </a:p>
        </p:txBody>
      </p:sp>
    </p:spTree>
    <p:extLst>
      <p:ext uri="{BB962C8B-B14F-4D97-AF65-F5344CB8AC3E}">
        <p14:creationId xmlns:p14="http://schemas.microsoft.com/office/powerpoint/2010/main" val="3880152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FFFE-C015-35B2-054B-EE5B9D86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to get help</a:t>
            </a:r>
          </a:p>
        </p:txBody>
      </p:sp>
      <p:pic>
        <p:nvPicPr>
          <p:cNvPr id="5" name="Content Placeholder 4" descr="A close-up of a logo&#10;&#10;Description automatically generated">
            <a:extLst>
              <a:ext uri="{FF2B5EF4-FFF2-40B4-BE49-F238E27FC236}">
                <a16:creationId xmlns:a16="http://schemas.microsoft.com/office/drawing/2014/main" id="{CA9AB56E-36CC-7746-427C-D6B8915B49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7609"/>
          <a:stretch/>
        </p:blipFill>
        <p:spPr>
          <a:xfrm>
            <a:off x="429419" y="1729899"/>
            <a:ext cx="6382861" cy="1892300"/>
          </a:xfr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C9DBE44F-03B9-8389-8E60-3CC43D9FE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670" y="3935498"/>
            <a:ext cx="5442865" cy="2178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EE5B5B-3AEC-B25D-0DD0-DF7BBA81EF83}"/>
              </a:ext>
            </a:extLst>
          </p:cNvPr>
          <p:cNvSpPr txBox="1"/>
          <p:nvPr/>
        </p:nvSpPr>
        <p:spPr>
          <a:xfrm>
            <a:off x="6188768" y="6215068"/>
            <a:ext cx="3760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github.com</a:t>
            </a:r>
            <a:r>
              <a:rPr lang="en-GB" dirty="0"/>
              <a:t>/</a:t>
            </a:r>
            <a:r>
              <a:rPr lang="en-GB" dirty="0" err="1"/>
              <a:t>sdv</a:t>
            </a:r>
            <a:r>
              <a:rPr lang="en-GB" dirty="0"/>
              <a:t>-dev/SDV/issues</a:t>
            </a:r>
          </a:p>
        </p:txBody>
      </p:sp>
    </p:spTree>
    <p:extLst>
      <p:ext uri="{BB962C8B-B14F-4D97-AF65-F5344CB8AC3E}">
        <p14:creationId xmlns:p14="http://schemas.microsoft.com/office/powerpoint/2010/main" val="392701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828DB-CFED-88AE-6FCE-917667C2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need for synthetic data</a:t>
            </a:r>
          </a:p>
        </p:txBody>
      </p:sp>
      <p:pic>
        <p:nvPicPr>
          <p:cNvPr id="5" name="Content Placeholder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E370FC3-A45A-EC8C-4540-DC123EF4B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84060"/>
            <a:ext cx="5613991" cy="1701006"/>
          </a:xfrm>
        </p:spPr>
      </p:pic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A32787A-79E6-E90E-5E55-115C2F7F3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645" y="1558880"/>
            <a:ext cx="6318047" cy="2010287"/>
          </a:xfrm>
          <a:prstGeom prst="rect">
            <a:avLst/>
          </a:prstGeom>
        </p:spPr>
      </p:pic>
      <p:pic>
        <p:nvPicPr>
          <p:cNvPr id="9" name="Picture 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533C147-27C1-DFB7-0C43-463832476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888" y="3784223"/>
            <a:ext cx="5449887" cy="2235020"/>
          </a:xfrm>
          <a:prstGeom prst="rect">
            <a:avLst/>
          </a:prstGeom>
        </p:spPr>
      </p:pic>
      <p:pic>
        <p:nvPicPr>
          <p:cNvPr id="11" name="Picture 10" descr="A screenshot of a phone&#10;&#10;Description automatically generated">
            <a:extLst>
              <a:ext uri="{FF2B5EF4-FFF2-40B4-BE49-F238E27FC236}">
                <a16:creationId xmlns:a16="http://schemas.microsoft.com/office/drawing/2014/main" id="{D4F54A33-EE7B-CAC6-522E-AAA3714A2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22" y="4086987"/>
            <a:ext cx="5376266" cy="121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6401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75953E3-D327-E9E4-5C62-3AA6244BF1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279512"/>
            <a:ext cx="10363200" cy="1470025"/>
          </a:xfrm>
        </p:spPr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A5A8EEB-355C-7E62-2CF3-5018E8C18B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766932"/>
            <a:ext cx="8534400" cy="1752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8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10314-19C7-21B5-BD3C-B90B3C648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and Why?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C774F2AF-F82C-28DD-5ED9-64BF03795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679863"/>
            <a:ext cx="11158331" cy="4525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Data generated based on the statistical and structural properties of real data</a:t>
            </a:r>
            <a:r>
              <a:rPr lang="en-GB" dirty="0"/>
              <a:t>.</a:t>
            </a:r>
          </a:p>
          <a:p>
            <a:r>
              <a:rPr lang="en-GB" dirty="0"/>
              <a:t>Data Augmentation</a:t>
            </a:r>
          </a:p>
          <a:p>
            <a:r>
              <a:rPr lang="en-GB" dirty="0"/>
              <a:t>Privacy preservation</a:t>
            </a:r>
          </a:p>
          <a:p>
            <a:r>
              <a:rPr lang="en-GB" dirty="0"/>
              <a:t>Software testing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94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DB941-2DC2-E118-988A-56E563F5B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SDV</a:t>
            </a:r>
          </a:p>
        </p:txBody>
      </p:sp>
      <p:pic>
        <p:nvPicPr>
          <p:cNvPr id="4" name="SDV-logo.png" descr="SDV-logo.png">
            <a:extLst>
              <a:ext uri="{FF2B5EF4-FFF2-40B4-BE49-F238E27FC236}">
                <a16:creationId xmlns:a16="http://schemas.microsoft.com/office/drawing/2014/main" id="{85CC4C42-66BD-96F7-8F89-71ECA40FE7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699" r="3699"/>
          <a:stretch>
            <a:fillRect/>
          </a:stretch>
        </p:blipFill>
        <p:spPr>
          <a:xfrm>
            <a:off x="6643486" y="1416600"/>
            <a:ext cx="5124448" cy="3719331"/>
          </a:xfrm>
          <a:prstGeom prst="rect">
            <a:avLst/>
          </a:prstGeom>
        </p:spPr>
      </p:pic>
      <p:sp>
        <p:nvSpPr>
          <p:cNvPr id="5" name="Synthetic Data Vault…">
            <a:extLst>
              <a:ext uri="{FF2B5EF4-FFF2-40B4-BE49-F238E27FC236}">
                <a16:creationId xmlns:a16="http://schemas.microsoft.com/office/drawing/2014/main" id="{3309E044-4638-1D69-5A6A-EBDA68E4D5E6}"/>
              </a:ext>
            </a:extLst>
          </p:cNvPr>
          <p:cNvSpPr txBox="1">
            <a:spLocks/>
          </p:cNvSpPr>
          <p:nvPr/>
        </p:nvSpPr>
        <p:spPr>
          <a:xfrm>
            <a:off x="609602" y="1982422"/>
            <a:ext cx="5998529" cy="324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8500" indent="-698500">
              <a:buSzPct val="123000"/>
            </a:pPr>
            <a:r>
              <a:rPr lang="en-GB" dirty="0"/>
              <a:t>Python library for creating synthetic data</a:t>
            </a:r>
          </a:p>
          <a:p>
            <a:pPr marL="698500" indent="-698500">
              <a:buSzPct val="123000"/>
            </a:pPr>
            <a:r>
              <a:rPr lang="en-GB" dirty="0"/>
              <a:t>An ecosystem of synthetic data tools comprising data models, benchmark models and evaluation metrics.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8BF5B5-7E04-9027-526A-ABCFC59A1E17}"/>
              </a:ext>
            </a:extLst>
          </p:cNvPr>
          <p:cNvSpPr txBox="1"/>
          <p:nvPr/>
        </p:nvSpPr>
        <p:spPr>
          <a:xfrm>
            <a:off x="8045449" y="5223510"/>
            <a:ext cx="296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docs.sdv.dev</a:t>
            </a:r>
            <a:r>
              <a:rPr lang="en-GB" dirty="0"/>
              <a:t>/</a:t>
            </a:r>
            <a:r>
              <a:rPr lang="en-GB" dirty="0" err="1"/>
              <a:t>sdv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540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3723E-1119-2683-C2C0-31498815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273600"/>
            <a:ext cx="11158332" cy="1143000"/>
          </a:xfrm>
        </p:spPr>
        <p:txBody>
          <a:bodyPr anchor="ctr">
            <a:normAutofit/>
          </a:bodyPr>
          <a:lstStyle/>
          <a:p>
            <a:r>
              <a:rPr lang="en-GB" dirty="0"/>
              <a:t>Key Features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C5281A5C-E94C-A74C-7D28-AAC1AAD0D1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535" y="1602000"/>
            <a:ext cx="9282460" cy="4525200"/>
          </a:xfrm>
          <a:noFill/>
        </p:spPr>
      </p:pic>
    </p:spTree>
    <p:extLst>
      <p:ext uri="{BB962C8B-B14F-4D97-AF65-F5344CB8AC3E}">
        <p14:creationId xmlns:p14="http://schemas.microsoft.com/office/powerpoint/2010/main" val="2522209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CEC064-8727-E303-6374-0D07E70BD7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DATA PREPARATION</a:t>
            </a:r>
          </a:p>
        </p:txBody>
      </p:sp>
    </p:spTree>
    <p:extLst>
      <p:ext uri="{BB962C8B-B14F-4D97-AF65-F5344CB8AC3E}">
        <p14:creationId xmlns:p14="http://schemas.microsoft.com/office/powerpoint/2010/main" val="225665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77B76-454F-34C1-5B06-FF3FF2658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Types</a:t>
            </a:r>
          </a:p>
        </p:txBody>
      </p:sp>
      <p:pic>
        <p:nvPicPr>
          <p:cNvPr id="5" name="Content Placeholder 4" descr="A close-up of a table&#10;&#10;Description automatically generated">
            <a:extLst>
              <a:ext uri="{FF2B5EF4-FFF2-40B4-BE49-F238E27FC236}">
                <a16:creationId xmlns:a16="http://schemas.microsoft.com/office/drawing/2014/main" id="{2BC7D0E2-0A45-DF28-50EC-F391248CB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281" y="1496815"/>
            <a:ext cx="3476284" cy="1043781"/>
          </a:xfrm>
        </p:spPr>
      </p:pic>
      <p:pic>
        <p:nvPicPr>
          <p:cNvPr id="7" name="Picture 6" descr="A close-up of a table&#10;&#10;Description automatically generated">
            <a:extLst>
              <a:ext uri="{FF2B5EF4-FFF2-40B4-BE49-F238E27FC236}">
                <a16:creationId xmlns:a16="http://schemas.microsoft.com/office/drawing/2014/main" id="{B0545363-18C2-8B14-848E-2ED846B80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423" y="2744931"/>
            <a:ext cx="4270870" cy="1368135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489B614E-F491-D6BC-68BE-44862C139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212" y="4527584"/>
            <a:ext cx="4053838" cy="13989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D94744-1264-3889-A52D-43B55877CED1}"/>
              </a:ext>
            </a:extLst>
          </p:cNvPr>
          <p:cNvSpPr txBox="1"/>
          <p:nvPr/>
        </p:nvSpPr>
        <p:spPr>
          <a:xfrm>
            <a:off x="5109210" y="1416600"/>
            <a:ext cx="3131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Table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572908-FE92-F064-513C-495D6BCA2B7B}"/>
              </a:ext>
            </a:extLst>
          </p:cNvPr>
          <p:cNvSpPr txBox="1"/>
          <p:nvPr/>
        </p:nvSpPr>
        <p:spPr>
          <a:xfrm>
            <a:off x="7216140" y="3244333"/>
            <a:ext cx="3131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Multi-Table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42472D-A26F-309D-43CA-177D6EEB085A}"/>
              </a:ext>
            </a:extLst>
          </p:cNvPr>
          <p:cNvSpPr txBox="1"/>
          <p:nvPr/>
        </p:nvSpPr>
        <p:spPr>
          <a:xfrm>
            <a:off x="9311640" y="5042383"/>
            <a:ext cx="3131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Sequential Data</a:t>
            </a:r>
          </a:p>
        </p:txBody>
      </p:sp>
    </p:spTree>
    <p:extLst>
      <p:ext uri="{BB962C8B-B14F-4D97-AF65-F5344CB8AC3E}">
        <p14:creationId xmlns:p14="http://schemas.microsoft.com/office/powerpoint/2010/main" val="404814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5FDC-9AAB-A757-1C77-8169324B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Loading Data: Demo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6AAA-3898-0C45-AE81-6875BCCCD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The SDV library offers a variety of demo datasets for users to begin with. </a:t>
            </a:r>
          </a:p>
          <a:p>
            <a:pPr algn="just"/>
            <a:r>
              <a:rPr lang="en-GB" dirty="0"/>
              <a:t>Use the </a:t>
            </a:r>
            <a:r>
              <a:rPr lang="en-GB" dirty="0">
                <a:solidFill>
                  <a:schemeClr val="accent1"/>
                </a:solidFill>
              </a:rPr>
              <a:t>demo </a:t>
            </a:r>
            <a:r>
              <a:rPr lang="en-GB" dirty="0"/>
              <a:t>module to access the different datasets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EC1966A8-0A22-69F6-2766-0474156F4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807"/>
          <a:stretch/>
        </p:blipFill>
        <p:spPr>
          <a:xfrm>
            <a:off x="609600" y="2396490"/>
            <a:ext cx="9423598" cy="391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322"/>
      </p:ext>
    </p:extLst>
  </p:cSld>
  <p:clrMapOvr>
    <a:masterClrMapping/>
  </p:clrMapOvr>
</p:sld>
</file>

<file path=ppt/theme/theme1.xml><?xml version="1.0" encoding="utf-8"?>
<a:theme xmlns:a="http://schemas.openxmlformats.org/drawingml/2006/main" name="HH_Tema_Bredbild">
  <a:themeElements>
    <a:clrScheme name="HH-mal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985"/>
      </a:accent1>
      <a:accent2>
        <a:srgbClr val="22BBEA"/>
      </a:accent2>
      <a:accent3>
        <a:srgbClr val="006DB0"/>
      </a:accent3>
      <a:accent4>
        <a:srgbClr val="96C0E3"/>
      </a:accent4>
      <a:accent5>
        <a:srgbClr val="B81218"/>
      </a:accent5>
      <a:accent6>
        <a:srgbClr val="B0CC3B"/>
      </a:accent6>
      <a:hlink>
        <a:srgbClr val="0000FF"/>
      </a:hlink>
      <a:folHlink>
        <a:srgbClr val="800080"/>
      </a:folHlink>
    </a:clrScheme>
    <a:fontScheme name="HH-PPT">
      <a:majorFont>
        <a:latin typeface="Gill Sans Std"/>
        <a:ea typeface=""/>
        <a:cs typeface=""/>
      </a:majorFont>
      <a:minorFont>
        <a:latin typeface="Gill Sans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3" id="{FA968A38-EE16-894E-B128-1196C3410603}" vid="{5B1A080D-E40F-534B-9E6D-BB2426F56E7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83B07C5C9AF0F47AE18C2854A013709" ma:contentTypeVersion="2" ma:contentTypeDescription="Skapa ett nytt dokument." ma:contentTypeScope="" ma:versionID="910ea1cbe916e1bbd833018328b94f19">
  <xsd:schema xmlns:xsd="http://www.w3.org/2001/XMLSchema" xmlns:xs="http://www.w3.org/2001/XMLSchema" xmlns:p="http://schemas.microsoft.com/office/2006/metadata/properties" xmlns:ns2="02130096-2b30-485c-92da-bd307b1fdfc3" targetNamespace="http://schemas.microsoft.com/office/2006/metadata/properties" ma:root="true" ma:fieldsID="52628735ce5c5fd6ca959912d84bf562" ns2:_="">
    <xsd:import namespace="02130096-2b30-485c-92da-bd307b1fdf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130096-2b30-485c-92da-bd307b1fdf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07EDDC-8CC5-4C93-8D10-309A5EE85F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130096-2b30-485c-92da-bd307b1fdf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EEE59F-AA54-4C9C-BCA1-725BB87F78A3}">
  <ds:schemaRefs>
    <ds:schemaRef ds:uri="http://schemas.microsoft.com/office/infopath/2007/PartnerControls"/>
    <ds:schemaRef ds:uri="02130096-2b30-485c-92da-bd307b1fdfc3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E1971E8-23B5-43B3-9A4C-0E1B2946A2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HH_Tema_Bredbild</Template>
  <TotalTime>4265</TotalTime>
  <Words>669</Words>
  <Application>Microsoft Macintosh PowerPoint</Application>
  <PresentationFormat>Widescreen</PresentationFormat>
  <Paragraphs>125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Gill Sans Std</vt:lpstr>
      <vt:lpstr>Gill Sans Std Light</vt:lpstr>
      <vt:lpstr>Times New Roman</vt:lpstr>
      <vt:lpstr>HH_Tema_Bredbild</vt:lpstr>
      <vt:lpstr>Synthetic Data Vault</vt:lpstr>
      <vt:lpstr>Overview</vt:lpstr>
      <vt:lpstr>The need for synthetic data</vt:lpstr>
      <vt:lpstr>What and Why?</vt:lpstr>
      <vt:lpstr>What is SDV</vt:lpstr>
      <vt:lpstr>Key Features</vt:lpstr>
      <vt:lpstr>DATA PREPARATION</vt:lpstr>
      <vt:lpstr>Data Types</vt:lpstr>
      <vt:lpstr>Loading Data: Demo data</vt:lpstr>
      <vt:lpstr>Loading Data: Demo data</vt:lpstr>
      <vt:lpstr>Loading Data: Local data</vt:lpstr>
      <vt:lpstr>Loading Data: Other Formats</vt:lpstr>
      <vt:lpstr>Metadata</vt:lpstr>
      <vt:lpstr>Pre-processing</vt:lpstr>
      <vt:lpstr>MODELLING</vt:lpstr>
      <vt:lpstr>Modelling</vt:lpstr>
      <vt:lpstr>Modelling: CTGAN</vt:lpstr>
      <vt:lpstr>Modelling: TVAE</vt:lpstr>
      <vt:lpstr>Saving and Loading a Model</vt:lpstr>
      <vt:lpstr>Model Customizations</vt:lpstr>
      <vt:lpstr>SAMPLING</vt:lpstr>
      <vt:lpstr>Sampling</vt:lpstr>
      <vt:lpstr>Conditional Sampling</vt:lpstr>
      <vt:lpstr>EVALUATION</vt:lpstr>
      <vt:lpstr>Evaluation: Diagnostics</vt:lpstr>
      <vt:lpstr>Evaluation: Data Quality</vt:lpstr>
      <vt:lpstr>Evaluation: Visualization</vt:lpstr>
      <vt:lpstr>Advanced features</vt:lpstr>
      <vt:lpstr>Where to get help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Synthetic Data Vault</dc:title>
  <dc:creator>Emmanuella Ama Wieba Budu</dc:creator>
  <cp:lastModifiedBy>Emmanuella Ama Wieba Budu</cp:lastModifiedBy>
  <cp:revision>1</cp:revision>
  <dcterms:created xsi:type="dcterms:W3CDTF">2024-02-22T08:35:39Z</dcterms:created>
  <dcterms:modified xsi:type="dcterms:W3CDTF">2024-02-26T11:44:07Z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0x010100F83B07C5C9AF0F47AE18C2854A013709</vt:lpwstr>
  </property>
</Properties>
</file>