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467" r:id="rId2"/>
    <p:sldId id="447" r:id="rId3"/>
    <p:sldId id="489" r:id="rId4"/>
    <p:sldId id="449" r:id="rId5"/>
    <p:sldId id="450" r:id="rId6"/>
    <p:sldId id="451" r:id="rId7"/>
    <p:sldId id="452" r:id="rId8"/>
    <p:sldId id="453" r:id="rId9"/>
    <p:sldId id="454" r:id="rId10"/>
    <p:sldId id="455" r:id="rId11"/>
    <p:sldId id="456" r:id="rId12"/>
    <p:sldId id="457" r:id="rId13"/>
    <p:sldId id="458" r:id="rId14"/>
    <p:sldId id="459" r:id="rId15"/>
    <p:sldId id="460" r:id="rId16"/>
    <p:sldId id="461" r:id="rId17"/>
    <p:sldId id="462" r:id="rId18"/>
    <p:sldId id="463" r:id="rId19"/>
    <p:sldId id="464" r:id="rId20"/>
    <p:sldId id="465" r:id="rId21"/>
    <p:sldId id="466" r:id="rId22"/>
    <p:sldId id="471" r:id="rId23"/>
    <p:sldId id="469" r:id="rId24"/>
    <p:sldId id="473" r:id="rId25"/>
    <p:sldId id="474" r:id="rId26"/>
    <p:sldId id="470" r:id="rId27"/>
    <p:sldId id="48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E91A9F8B-9A22-464D-ABC9-B0AF98BDA988}">
          <p14:sldIdLst>
            <p14:sldId id="467"/>
            <p14:sldId id="447"/>
            <p14:sldId id="489"/>
            <p14:sldId id="449"/>
            <p14:sldId id="450"/>
            <p14:sldId id="451"/>
            <p14:sldId id="452"/>
            <p14:sldId id="453"/>
            <p14:sldId id="454"/>
            <p14:sldId id="455"/>
            <p14:sldId id="456"/>
            <p14:sldId id="457"/>
            <p14:sldId id="458"/>
            <p14:sldId id="459"/>
            <p14:sldId id="460"/>
            <p14:sldId id="461"/>
            <p14:sldId id="462"/>
            <p14:sldId id="463"/>
            <p14:sldId id="464"/>
            <p14:sldId id="465"/>
            <p14:sldId id="466"/>
            <p14:sldId id="471"/>
            <p14:sldId id="469"/>
            <p14:sldId id="473"/>
            <p14:sldId id="474"/>
            <p14:sldId id="470"/>
            <p14:sldId id="4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8000"/>
    <a:srgbClr val="7F0055"/>
    <a:srgbClr val="207E73"/>
    <a:srgbClr val="FFFFFF"/>
    <a:srgbClr val="FFFF99"/>
    <a:srgbClr val="63D7C9"/>
    <a:srgbClr val="FFFFDD"/>
    <a:srgbClr val="FFFFC9"/>
    <a:srgbClr val="CDF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95915" autoAdjust="0"/>
  </p:normalViewPr>
  <p:slideViewPr>
    <p:cSldViewPr>
      <p:cViewPr varScale="1">
        <p:scale>
          <a:sx n="88" d="100"/>
          <a:sy n="88" d="100"/>
        </p:scale>
        <p:origin x="14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08-09T11:23:35.644"/>
    </inkml:context>
    <inkml:brush xml:id="br0">
      <inkml:brushProperty name="width" value="0.10583" units="cm"/>
      <inkml:brushProperty name="height" value="0.10583" units="cm"/>
      <inkml:brushProperty name="color" value="#900000"/>
    </inkml:brush>
  </inkml:definitions>
  <inkml:trace contextRef="#ctx0" brushRef="#br0">21903 16571 8,'0'0'32,"-9"-2"-10,9 2-6,0 0-4,0 0-3,0 0-2,0 0 0,0 0-2,0 0-1,0 0 0,0 0-1,0 0 1,0 0 0,0 0 0,0 0-1,0 0 0,0 0 0,0 0 0,8 2-1,-8-2 0,0 0 0,0 0-1,0 0 1,10 5-1,-10-5 1,13 4-1,-4 0 1,0-1 1,4 3-2,1 3 0,5 4 1,0 5-1,5 1 0,1 7 0,5 4 1,2 3 0,-1 5 0,3 6 0,-3-1 0,-4 4 1,-1-3 0,-4 3-1,-6-5-1,-6 3 0,-3-7-2,-3-2 0,-4-36 0,1 62-1,-1-62-1,-3 42 2,3-42-1,0 0 0,0 0 3,0 0-1,0 0 0,0 0 0,0 0 1,0 0-1,0 0 0,0 0 0,0 0 0,0 0 1,0 0-1,0 0 2,0 0-2,0 0 1,0 0 2,14-43-1,-14 43-1,0 0 1,0 0 1,0 0-3,12-52 1,-12 52-1,0 0 1,4-36-1,-2 12 0,1-9 1,0-12-3,5-17 1,8-15 0,9-19 0,13-9-1,15-18 0,15 6 0,13-6 0,15 9 2,11 5 0,8 12 0,5 7 0,1 11 0,0 7-1,-7 8 1,-7 9-1,-18 9 0,-15 14-6,-26 2-12,-9 24-9,-35-8-7,-4 14-11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07.6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4421 7,'0'0'5,"0"0"-1,0 0 0,0 0-1,0 0-1,0 0 0,0 0 0,0 0 1,0 0 1,0 0 1,0 0 1,0 0 0,0 0 1,16-22 0,-16 22-1,0 0-1,27-18 0,-27 18 0,28-24-2,-8 10 0,5 3 0,8-11-1,7 4 0,7-9 0,13-6 0,14-10 0,8-2 0,7-15 0,9-5 1,11-11-1,11 2 1,8-11-1,13 2 0,10-11 0,16-6 0,11-8 0,11 3-2,6-7 2,17-4-1,10-7 0,3-4 1,2-5-1,6-4 1,12-8-1,6 1 0,4-7 1,-1 1-1,8-1 0,1 2 0,-1 7-1,-6 5 1,-13 4-1,5 4 1,-5-3-1,-5 5 0,-14 3 0,-6 0 0,-11 7 0,-9 4 1,-13 14-1,-25 11 0,-27 20-1,-30 15 1,-19 16-1,-28 9-2,-14 19-5,-42 8-21,7-19-8,-7 19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09.59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 1276 14,'-7'-42'13,"-6"-17"-2,8-8-1,-6-18-2,3-9-2,-2-15-1,2 1-1,-3-12-1,4 6-2,-6 2 1,-1 9 0,-3 13 0,1 21 0,-6 16 1,6 19-2,0 16 0,16 18-1,-22 20-1,13 12-5,12 14-4,-3-1-9,0-3-9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0.34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133 1810 10,'0'0'18,"0"0"-4,0 0-5,0 0-1,0 0-2,-14-16 0,14 16-2,-6-37 1,4 7 1,-7-26-1,4-8 0,-8-23-1,8-14-1,-10-20 0,11-11 0,-5-9-2,6-2 1,1 0 0,-2 11-1,2 13 0,2 14 0,-1 20 0,-5 21-1,-1 19 0,3 11 0,-1 18-1,5 16 0,0 0-1,-17-15 0,17 15-1,0 0 1,2-23 0,0 3-2,5 3 1,-1-6-3,-6 23-6,11-38-5,-11 38-12,18-4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1.14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262 2099 19,'-4'-58'13,"4"-1"0,-9-15 0,5 10-3,-14-17-1,7 5-1,-14-18-4,7 2 2,-8-26-2,2-9 0,-5-14-1,9-7 1,-1-6-1,6 8 0,2 5-2,10 14 0,-3 15 0,4 25 0,2 18-1,0 19 0,-3 12 0,-1 10-1,-1 12 1,5 16-1,0 0-1,0 0 0,0 0-2,-9 27-3,23 6-6,-5 1-19,9-3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1.86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288 2235 14,'0'-40'13,"-3"-16"-2,-1-6-2,-5-19-1,4-1 0,-6-21-1,-2-2 0,-9-23-1,-1-4 1,-8-27-2,9-6 2,-7-18-3,7 4 0,-2 2-1,10 18-1,-3 18 0,7 27-2,0 29 1,3 27-2,2 27 0,5 31-2,-2 22-3,-4 7-8,19 22-18,4 12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2.64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40 1875 27,'-7'-40'19,"-4"-30"-3,11-6-2,-14-46-1,16-8-3,-11-34-5,10-12 1,3-17-3,7 12-2,-2 3 0,2 21 0,-2 29 0,0 28 0,0 30 1,-5 21-2,-4 23 1,0 26-1,-2-19 0,2 19-1,0 0 0,0 0-1,0 0-4,0 0-5,0 0-9,-2 29-12,2-29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3.43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15 2087 4,'0'-47'26,"-4"-5"-6,-3-24-4,9-4-4,-8-34-1,12-5-4,-6-33-1,9-11-3,-4-27 1,12-9-1,-3 4-1,4 12 0,-7 19 0,0 23-1,-3 34 0,-12 35-1,2 39-1,2 33 0,-18 18 0,11 13-2,8 18-3,1-15-3,20 8-11,7-15-11,2-15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4.1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2053 10,'-2'-22'14,"2"22"-2,-2-16-1,2 16-1,-5-18-1,5 18-2,-6-22 0,6 22 0,-2-38 0,8 15-1,-8-26-1,7-2 0,-5-23 0,9-15-2,-1-32 0,6-22-1,-3-32 0,11-17 0,0-7-2,7-5 1,-6 14-1,5 22 0,-6 39 0,-4 39 0,-6 50-1,-12 40 0,11 36-3,-13 15-5,17 21-11,-4-7-14,3-16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5.03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24 990 5,'0'0'11,"0"0"0,0 0-1,0 0-1,-18-7 1,18 7 0,-3-40-1,6 14-1,-10-19 1,14-2-2,-12-32-1,12-3-1,-1-21 0,6-5-2,-1-1-1,4 6-1,-4 14 0,3 12-1,-5 28-1,-2 23 0,-7 26-2,13 15-2,-6 17-1,-7-10 0,10 11-3,-10-33-9,9 25-13,-9-25-1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1:15.86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1 669 13,'-2'-17'13,"2"17"0,0-20-3,0 20 1,0-23-2,0 23-1,2-44 0,3 17 0,-8-14-2,10-1-1,-7-16 1,7-1-2,-3-8-1,3 7-1,-3-2 0,1 10-1,-3 7-1,-2 10 0,7 17-1,-7 18-1,-2 26-9,-12 13-21,1 10 0,6 6-1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1.6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51 5,'11'-22'13,"-11"22"0,13-16-3,-13 16-1,0 0-2,18-13-1,-18 13-2,0 0-1,17 11-2,-17-11 1,30 25-2,-6-9 2,3 4-2,8 4 2,-1 5-2,5 1 1,-1 5 0,7 6 0,-1 5 1,8 1-2,-1 7 3,6 2-1,6 6 0,10 4 0,5-2 0,4 6-1,1 1 0,6 7 1,2 1-1,6 3 0,-3 1-1,-1 7 1,5 1-1,5 1 1,10-2 0,7 1 0,4-4 0,5 1 0,11-8 1,5-6 0,4-2-1,9 3 1,-9-5-1,9 1 0,-7 1 0,5 0 0,-10 13 0,4 9-2,-2 6 2,-5 9-2,4 4 2,2 10-2,4 4 2,-4 7-2,9-9 0,0-2 1,4 0 0,-2-4 0,-4-5 0,-7-4-1,0-5 1,-13 6 0,-8-3 0,-16 1 2,-10-8-2,-8-1 2,-12-14-2,2-1 2,-17-14-1,2-8-1,-2-5 1,1-9-1,-9-11 2,-2-5-2,-8-6 1,-6-6-1,-8-1 1,-8-5 0,-7-10-1,-20-5 1,24 9-1,-24-9 1,0 0-1,0 0 0,0 0 0,14 7 0,-14-7 0,0 0 0,17 6-1,-17-6 0,18 3-1,-18-3-4,31-18-16,-15-3-13,-1-10-2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42.94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3466 16,'0'0'10,"0"0"0,0 0-1,20-25 0,-20 25-1,0 0-1,22-15-1,-22 15 0,0 0 0,7-20-1,-7 20-1,0 0 0,27-21-2,-14 4 1,9 1 0,3-9-1,8-1 1,1-4-1,14-1 0,-1-9 0,7 4 0,5-9 0,4 3 0,10-7 0,10 2-1,7-7 1,9 0 0,12-4-1,9-7 2,13-8-1,10-1 0,12-9-1,21-8 1,6-12-1,12-5 1,4-8-2,13 2 0,14-3 1,4-8 1,6-2-1,-6 2 0,9-9 1,5 1-2,3-1 2,-8 0-1,-13 7 0,-7 11-2,-24 13 2,-15 15-1,-29 17 1,-28 17-1,-27 16 0,-23 13 0,-21 8 0,-18 8 0,-10 4 0,-23 5 0,17-4 0,-17 4 0,0 0 0,0 0 0,0 0 0,0 0 0,0 0 0,0 0 0,0-21-1,0 21 1,0 0-2,-4-26 3,4 26-3,-7-18 3,7 18-3,0 0 3,0 0-2,-7-22 1,7 22 0,0 0-1,0 0 1,0 0 0,16-1 0,-16 1-1,0 0 2,0 0-1,22-11 0,-22 11 0,22-20 0,-8 4 0,8-3 0,-2 0 0,5-7 0,4 5 0,-3-1 0,1 2 0,-3 4 0,-6 1 0,-18 15 0,29-18 0,-29 18 0,16-5 0,-16 5 0,0 0 0,17 2-1,-17-2 1,0 0 0,0 0 0,18 7 0,-18-7 1,0 0-1,0 0 0,0 0 0,0 0 1,0 0-1,0 0 0,0 0 0,0 0 0,0 0-2,0 0-1,0 0-4,0 0-16,0 0-9,-35 21-6,6-8 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1.43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5 9 7,'0'0'15,"0"0"-2,-7-18-3,7 18-2,0 0-3,0 0-2,0 0 0,0 0-2,0 0 0,0 0 1,0 0-1,0 0 0,0 0 1,0 0 0,0 0 0,0 0 1,0 0 0,0 0 0,0 0 0,0 0-1,7 25 0,0 4 0,2 7-1,6 11 0,3 7 0,-2 10-1,1 3 0,4 5 1,-6 0-1,7-3 1,-8-7-1,3-4 1,-1-10 0,4-6 0,-5-9-1,-1-6 1,4-11-1,-18-16-1,28 22-2,-28-22-6,18 9-11,-18-9-11,0 0-1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2.49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 53 23,'0'0'19,"0"0"-3,0 0-1,0 0-5,0 0 0,0 0-5,0 0-1,0 0-1,0 0-1,0 0-1,-9-17 0,9 17-1,0 0 0,-2-16 0,2 16 1,0 0-1,0 0 0,-6-20 1,6 20 0,0 0 0,0 0 0,0 0 0,0 0 0,0 0 0,0 0 0,0 0-1,-9 18 1,11 0 0,5 6-1,-1 12 1,3 7-1,0 14 0,4 4 0,3 6 0,0 4 0,1 1 1,6 0-1,1 1 0,0 4 0,-1 5 0,4 10 1,-1 0 0,3 2 0,-2-1-1,-1 1 1,-5-6 0,1-10-1,-2-15 1,-3-14-1,-3-13 0,-3-12-1,-11-24 1,20 4 0,-13-26-2,-3-2-1,-6-14-3,11 13-8,-12-8-17,-1 4-3,4 13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3.30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-1 0 8,'0'0'17,"0"0"-3,-4 20-2,4-20-1,0 0-1,0 0-2,0 0 0,0 0-2,0 0-3,0 0 0,0 0-1,0 0-1,0 0-1,0 0 1,0 0 0,0 0 0,0 0 0,0 0 0,-2 22 0,2-22 0,9 34-1,-1-8 2,4 15-3,7 8 2,2 16-1,1 13 0,40 114 1,-27-82 0,-3 13-1,1 6 1,1-1 0,-1 4 0,0-3-1,0-12 1,-4-8 0,-2-14 0,0-22-1,-1-23 0,-3-21-1,-3-27 0,-2-16-2,-8-22-6,6 1-18,-5-1-6,-15 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4.18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14-11 14,'0'0'19,"0"0"-1,-16 0-4,16 0-2,0 0-2,0 0-3,0 0-2,0 0 0,0 0-2,-4 31 1,6-15-2,7 13 1,-1 6-1,10 17-2,-6 6 1,10 16 0,2 13-1,-2 12 0,5 14 1,-2 11-2,1 3 1,-1 3 1,1 2-1,-1-7 1,2-4-1,-3-14 1,0-7-1,-3-15 1,1-11 0,-5-13-1,1-10-1,-2-11 1,-5-11-2,-11-29 0,22 29-3,-22-29-4,0 0-10,14-28-49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5.07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11-3 4,'0'0'9,"0"0"0,0 0-1,0 0 1,0 0 1,0 0-1,0 0 1,0 0 0,-16-9 0,16 9-2,4 18-1,3 3-2,-7 8-2,11 15 0,0 12-1,5 18-2,6 18 1,3 20-1,6 15 0,4 12 0,3 12 0,2 0 0,0 5 1,2-6 0,-8-20 0,-1-12-1,0-24 0,-4-25 0,0-24-1,-8-21 0,3-21-2,-15-25-5,11 8-10,-14-13-16,-12-6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6.04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-9-9 5,'0'0'10,"0"0"-1,0 0-2,0 0-1,-8-20-2,8 20-1,0 0 0,0 0 1,0 0 1,0 0 2,0 0 0,0 0 0,0 0 2,20 25-2,-20-7-1,17 22-1,-5 7-2,10 18 0,9 13-2,2 23-1,9 17 1,1 10-1,8 19 0,-2 5-1,0 0 1,-2-2 0,-1-11 0,-6-10 1,-7-12-1,-1-17 1,-6-17-1,-5-13 1,-1-15-1,8 26 2,-21-54-2,0-11 0,-7-16-1,0 0-3,0 0-5,0 0-22,-9-23-2,-7-2-1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6.98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9,'0'0'25,"0"0"-6,-7 16-3,7-16-5,0 0-1,0 18-4,7-1-1,-7-17-1,9 39-1,-2-8 0,6 14 0,2 11-1,8 15 0,-1 18-2,2 15 2,7 19-2,5 13 0,0 9 0,2 7-1,4 0 1,-2 0-1,4-8 1,-4-8-1,-2-11 1,-3-15 0,-3-16-1,-8-23 0,3-17 0,-12-23 0,-15-31-3,0 0-2,21-16-15,-26-8-12,-6-9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7.79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13-4 13,'0'0'19,"0"0"-4,0 0 6,-22 2-14,22-2 0,0 0 0,0 0-2,0 0 1,0 16-1,0-16-1,0 0 0,7 25-1,2-5-1,-2 7 0,10 11-1,-1 4 1,11 16-2,2 11 1,4 17-1,5 16 0,4 13 0,7 10 0,0 4-2,0 14 2,0 0 0,-1-1-1,-3-13 0,-5-8 1,-4-16-2,-7-16 2,-7-17-1,2-18-2,-13-21-1,1-6-1,-12-27-1,10 22-18,-10-22 4,0 0-10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8.67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-3 0 26,'0'0'21,"0"0"-4,2 18-2,-2-18-2,0 16-4,0-16-3,6 24 0,-6-24-3,9 34 0,-2-14 0,4 7-2,2 4 0,7 10-1,-4 10 0,11 9 0,-3 12 0,7 13 0,3 16 0,35 136-1,-29-112 1,0 5 0,0-1-1,2-10 0,-6-12 0,1-18 0,-6-19-1,-2-17 0,-4-19-2,-5-18-2,-20-16-5,20-25-16,-18 9-6,-6-10-1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5.956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 0 3,'0'20'8,"0"-4"-1,3 11-1,-3 6-1,2 8-2,-4 10-1,2 11-1,-1 6-1,-1 3 1,-2 10-1,-3 3 0,3-9 0,2 3 0,2-4 1,2-8-1,2-9 0,-2-6 0,3-15 0,2-10-1,-7-26-4,22 14-9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2:59.62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0 0 5,'0'0'14,"0"0"-1,7 18-1,-7-18 0,0 0 9,0 0-12,0 0-2,0 0-2,0 0-2,0 0 0,0 0-2,0 0 1,0 0 0,0 0-1,0 0 0,0 0 1,0 0-1,0 23 0,0-23 1,6 31-1,-1-4 1,6 9-1,5 15 0,4 16 0,2 18 0,9 13-1,0 12 0,3 11 0,6 4-1,-3 3 1,-3 3-1,-1-5 1,0-10 0,-4-6 0,-2-10 0,0-19-1,-3-6 1,-2-23-2,1-12 0,-23-40-6,55-11-55,-51-29 28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00.61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6 0 27,'0'0'14,"0"0"0,0 0 0,-8 16-1,16-1-2,-8-15-4,-6 25-1,6-25-2,7 33 0,-3-15-1,11 9 0,-1 2-1,8 11 1,0 1-2,7 14 1,2 3-1,5 8 1,-3 3-2,-1 2 1,-4 1-1,1-1 0,-2-4-1,-2-8 1,1-4 0,-8-8-1,4-8 1,-8-2-1,6-12 0,-7-5 1,0 0 0,-13-20 0,14 25-1,-14-25 0,8 16-1,-8-16-3,0 0-13,0 0-17,0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28.50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357-16 14,'13'-18'15,"-13"18"-2,0 0-2,0 0-3,0 0-1,0 0-1,0 0-1,0 0-1,0 0 0,0 0 0,0 0-1,0 25-1,0-25 1,-2 31-1,-1-11 0,3 7 1,-4-3-2,0 3 1,3-4 0,-1 4 0,-2-1 0,4 1-1,-7 2 1,7 7 0,-2 2-1,0 9 0,-1 4 0,-1 8 0,-1 3 1,-3 12-1,-1 6 0,2 5 0,-4 5 1,0 11-1,-2 4 0,8 4 0,-2 7 0,5 7 1,-4-2-1,8 9 1,-4 0-1,2 8 0,-1 1 0,-1 4 0,-4-2 0,-1 0-2,2-5 1,1-4-1,4-6 1,0-6-1,5-4 1,-1-4-1,2-6 1,1 3 1,0-1-2,-3 5 0,-4 1 1,-2 3 0,0 4 0,2-3 0,-4 3 0,3 4 0,-5 2 0,-1-3 1,0 1-1,5 4 0,-9-1 0,-2 4 0,-1 7 0,-6 2-1,0 2 1,0 4-1,-2 1 2,0 1-1,2-3 1,6 4-1,3-3 1,5-4-1,4-6 1,4 1-1,4-10 1,-5-1-1,7-10 1,-5-12-1,1-13 1,-4-12-1,2-15 1,-2-11 0,0-8-1,0-10 1,-2-6-1,2 5 0,-7 1 0,7 2 1,-8 4-1,8-1 1,-7 4-1,4-3 1,-3-2-1,2-6 1,3-7-1,-1-3 1,-2-1-1,1-3 1,3-2-1,0-1 0,0-17 0,0 25 1,0-25-1,0 18 0,0-18 0,0 0-2,0 0-1,-10-24-3,10 24-16,0-37-11,0 9-5,-7-8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36.38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1228-2 10,'0'0'16,"0"0"-2,-20-4-3,20 4-2,0 0-2,0 0-2,0 0-1,0 0 1,0 0 0,0 0 0,0 0-1,0 0 1,0 0 0,0 0 0,0 0-2,0 0 0,0 0 0,0 0-2,0 0 0,0 0-1,0 0 1,0 0-1,0 0 1,-24 9 0,8-7 1,-13 1-1,-9 1 1,-13 0-1,-16-3 1,-10 1-1,-15-2 0,-5-2 0,-8 2 0,1-1-1,6 1 1,6 1-1,10 1 0,22 2 1,9 1-1,20-1 0,31-4 0,0 0 1,-5 16-1,21-10 0,2-3 0,0-1 0,2 0 0,-3 0 0,-17-2 0,16-2-1,-16 2 1,0 0 0,0 0-1,0 0 1,0 0 0,0 0 0,0 0-1,-18-11 1,18 11 0,-22-9 0,6 5 0,-6-1 0,2 1 0,-4-1 1,1 1-1,1-1 0,6 5-1,16 0 0,-17 2-3,17-2-6,0 0-21,18 9-4,-1-4 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37.504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11 9,'0'0'7,"0"0"0,19 7 0,-19-7-2,0 0 0,14-6-1,-14 6 1,0 0 1,22-1 0,-22 1 0,0 0 1,0 0 0,20-6 0,-20 6-2,0 0 0,0 0-1,0 0 1,0 0-1,0 0 0,0 0-1,0 0 0,0 0 0,0 0 0,0 0-2,-20-5 1,-24 10 1,8-1-1,-9-1 0,-17 3-1,-9-1 1,-18-3 1,-20 2-2,-13-3-1,-11 3 1,-10-2-1,-6 1 1,4-3-1,1 2 0,8 2 0,10 0 0,14-1-1,8-1 1,-59 7-1,103-5 0,10-3-1,21 3 0,11-4 0,18 0-1,0 0-3,37 4-13,-16-4-15,8-2 0,2 4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38.739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2202-1 17,'0'0'10,"0"0"0,0 0 0,0 0 0,16 9-1,-16-9-1,0 0-1,0 0 1,0 0-2,0 0 0,0 0 0,0 0-2,0 0-1,0 0-1,0 0 0,0 0-1,0 0 0,0 0 1,-16 3 0,16-3 0,-22 8 0,-1-12 0,-6 11 1,-17-9-1,-7 8 1,-17-3-2,-12 10 1,-16-4-1,-13 2-1,-11 5 1,-9-3-1,-7 1 0,4 1 0,-1-6 0,10-4 0,12 1 0,11-4 0,15 1 0,16-1-1,8 2 1,10 1-1,4 2 1,5-1-1,-1 3 0,3-2 0,0 0 0,-36 1 0,46-7 1,1-1 0,9-1 1,4-1 0,18 2 0,0 0-1,0 0 0,0 0-1,0 0-1,25-2-4,-25 2-4,31 2-16,-15 0-9,-16-2 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39.770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2444-4 11,'0'0'13,"0"0"-1,0 0-2,0 0 0,0 0-2,0 0-1,0 0-1,0 0 0,-16-6 1,16 6 0,0 0-1,0 0-1,0 0 0,0 0-1,0 0-2,0 0 1,0 0-2,0 0 0,0 0 1,-28 9-1,28-9 0,-29 9 0,4-5 1,-1 3-1,-15-1 1,-12 1-1,-18 0 1,-16 0-1,-19 1 0,-15 1 0,-23-2-1,-10 0 1,-10-1-1,-9-1 0,-3-1 0,-2-3 0,6 1 0,12 2-1,-109 3 0,167 0 0,24-1 0,29 3 0,18 0 0,31-9-1,-17 16-1,17-16-1,0 0-2,22 24-7,-22-24-16,0 0-4,0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40.81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2752 2 1,'0'0'9,"0"0"-2,0 0-1,0 0-1,0 0 1,0 0-2,0 0 1,0 0 0,0 0 0,17-4 1,-17 4 0,0 0 0,0 0 1,0 0 7,0 0-9,0 0 0,-20-2-1,20 2-1,-31 4 0,5-2-1,-6 5 0,-8-3-1,-8 5 1,-13-2-1,-7 4 0,-21-4 0,-7 4 0,-20 0 0,-13 0-1,-15-4 1,-10 0-1,-10 0 0,-3-1 1,5-1-1,-1 1 0,10-3 0,10 4-1,10 6 1,6-2-1,20 2 1,7-1-1,12 3 0,19-6-1,11 3 1,13-4 1,19-3-1,26-5 1,-18 4 0,18-4 0,20-4-6,24-7-20,-15 8-7,-4-5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42.008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2796 0 9,'0'0'11,"0"0"1,0 0-1,0 0-1,0 0-1,0 0-1,0 0-1,0 0 1,0 0-2,0 0-1,0 0 0,0 0-1,0 0 0,0 0 0,0 0 0,-27 9-1,2-6 0,-3 5 0,-13-3-1,-12 4-1,-14-2 0,-21 4 1,-19-2-2,-22 0 1,-20-1-1,-22-3 1,-16-1-1,-11-1 0,-9-1 1,7 2-1,-171 10 1,219-3-1,21 2 1,24 3-1,21 6 0,15-4-1,22 0 1,13-4-1,2-5 1,12-3-1,0-4 0,22-2 0,-27-11 0,27 11 1,-22-18-1,22 18-2,-11-20-5,11 20-17,18 2-10,-18-2 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43.207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2514 104 13,'0'0'11,"0"0"-4,0 0-3,0 0-2,0 0 1,0 0 1,0 0 0,0 0 2,0 0 0,0 0 0,0 0 0,0 0 0,0 0-1,0 0 0,0 0-2,0 0-2,0 0 2,0 0-2,-18-11 2,-2 15-1,-19-6 1,-8 6-1,-26-6 2,-19 4-1,-34-8-1,-23 3 2,-32-10-2,-21 4 0,-14-6-1,-2 3 1,1-5-2,18 8 1,-139-7-1,214 18 0,31 5 0,23 8-1,20-3-1,23 8 0,11-9-2,18 9 0,-2-20-1,18 20 1,-18-20-2,31 2-1,-31-2-3,31-11-10,-13 9-10,-18 2-1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6.61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2 121 4,'0'0'9,"0"0"-3,-11-16-4,11 16-1,0 0-1,0 0-1,0 0 1,0 0 0,22-9 0,-22 9 1,18-11 0,-18 11 0,24-20 0,-24 20 1,25-29 0,-14 13 1,-11 16 1,15-23 1,-15 23 1,0 0 1,0 0 0,0 0 0,0 0 0,0 0 0,0 0-1,0 0-2,0 0-2,2 29 0,-4 3-1,-2 8-1,1 21 1,-3 14-2,4 17 2,-5 20-1,0 13 0,-2 9 1,-2 3-1,2 1 0,0-12 0,-1-8 0,5-20-1,1-17-3,1-30-3,15-21-18,-12-30-4,19-23-1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44.322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2524-2 20,'0'0'12,"0"0"0,0 0-1,0 0-1,-17-8-2,-6 19 5,3 0-8,-15 0-1,-5 4-1,-12-1 0,-8 6-1,-19-7 0,-15-1-1,-24-3 0,-20-3 0,-26-8-1,-16-4 0,-18-3-1,-5 0 1,-3 4 0,8 0-1,13 5 1,25 3-1,31 4 0,25 4 0,37 7-1,22-1-2,32 2-2,13-19-7,20 22-7,7-4-12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45.31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2034 35 8,'0'0'21,"0"0"-1,0 0-3,0 0-6,0 0-3,0 0-4,0 0 0,-17 7 0,1-7-1,-6 3 0,-16-3 1,-6 6-2,-19-10 1,-15 8-1,-24-8-1,-16 4 0,-26-5 0,-14 1-1,-14-3 0,-5 0 1,-164-2-1,192 7 0,22 2 0,27 2 0,25 1-1,22 10 0,21-6-3,19 10 0,13-17-3,0 27-6,0-27-13,24 12-8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3:46.19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2212 13 6,'0'0'11,"0"0"1,0 0-1,-18-2-1,18 2-1,-27 4 0,27-4-1,-26 5-1,26-5 1,-32 2-2,6 6 0,-14-8-1,-5 3-1,-20-3-1,-12 6 0,-19-6-1,-13 1 0,-22-2-1,-13-1-1,-19-5 0,-10-3 0,-8 3 0,8 0-1,8 7 1,16-4-2,25 4 1,22 6-1,33 8-2,20-1-2,33 12-3,-1-17-10,17-8-15,20 21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4:23.521"/>
    </inkml:context>
    <inkml:brush xml:id="br0">
      <inkml:brushProperty name="width" value="0.06667" units="cm"/>
      <inkml:brushProperty name="height" value="0.06667" units="cm"/>
      <inkml:brushProperty name="color" value="#C00000"/>
      <inkml:brushProperty name="fitToCurve" value="1"/>
    </inkml:brush>
  </inkml:definitions>
  <inkml:trace contextRef="#ctx0" brushRef="#br0">4344 162 13,'-4'-21'12,"4"21"-1,-2-25-3,2 25 0,-5-19-3,5 19 1,0 0-2,0 0 0,-9-15 0,9 15 0,0 0 0,0 0 1,0 0-2,0 0 1,-16-5 0,16 5 0,0 0-1,-16-7 0,16 7 0,-19-11-1,19 11 0,-22-9-1,22 9 0,-21-6 0,21 6 0,-16-4 0,16 4 0,0 0 0,-18-7 1,18 7-1,0 0 1,-23-7-1,5 4 1,2 3-1,-7 1 0,2 3-1,-11 1 1,0 2-1,-4 3 0,4-1 0,-3-2 0,-2-3 1,1-3-1,4-1 1,-2-1 0,-1-1 0,1-2-1,-5 6 1,-2 2-1,-2 3 1,-3 1-1,-4 6 0,-1-2 0,-8 6 0,1-5 0,0 3 1,-3-6 0,-1 3-1,0-3 2,-6 4-2,2 2 2,1 3-2,-1 0 2,7 3-2,-5-1 1,4 3-1,-2-1 0,3-2 0,0 1 0,-1-1 0,-1-2 0,3 0 0,-10 2 0,2 0 1,-6-2-1,-1 2 0,1 3 0,-5 2 0,4 0-1,-1 4 1,1 3 0,0-2 0,2 2 0,0 5 1,1 0-1,-2-1 0,-1 6 0,-2 0 0,2 4 0,0 5 0,-5 4-1,2 4 2,-1 1-1,1 2 0,4 1 1,4-2-1,6 2 0,1-3 1,10-5-1,6-2 0,6-4 0,4 0 0,1-1 0,6 1 0,5-1 0,1-1 0,4 1 0,2 1 0,2 0 0,2 2 0,3-1 1,4 4-2,1 1 2,2-1-2,0-4 2,4 4-2,2-1 2,-1 3-1,1-5 0,1 7 0,-1 2 1,1 10-1,-5 4 0,2 5 1,-6 3-1,-1 4 0,-4 8 0,-2 4 0,-3-4-1,-2 1 1,2-4 0,2-4-1,-3-5 1,14-1 1,-1-11-1,4-5 0,3-5 0,6-7 1,-1-2-1,1-2 0,3 0 0,0-1 1,1-1-1,1 6-2,1 2 3,1-1-2,2 6 1,-1-2-1,1 0 2,1 2-2,-3-2 1,0 1 1,-2 3-1,3 4 0,-3 1-1,0 3 2,5-1-2,6-4 1,5-4 0,7-3 0,7-9 0,4-5 0,9-6 0,5-5 0,3-2 0,-5-1 0,-2-3 1,-1 3-1,0 0 1,-8-2-1,-1 3 1,-6-3 0,-1-3 0,5-1-1,-4-5 0,-3-1 0,0-6 0,2-3 0,-2-1 0,-2-1 0,-4 1 0,-6 0 1,3 1-1,-4 2 0,1 4 0,-1-2 0,2 3 0,-1-1 0,-1-2 0,6 3 0,-2-3 0,4-2 0,-3 2 0,3-2 0,1 2 0,-1 1 0,3 6 0,0 0 0,-1 0 0,1-2 0,-1 0 0,4-2 0,1-3 1,7-7-1,0-3 0,3-4 0,0-2 1,2-3-1,2 3 0,0 0 0,0 1 1,-4 1-1,1-2 0,1 2 0,2-4 0,1-1 0,1-3 0,1 2 0,-5-2 0,4 1 0,0 0 1,-6 2-1,2-1 0,-7 1 0,5 0 0,-4-2 0,1 0 1,0 2-1,-4 0 0,-1-1 0,3 3 0,-4-1 0,-3 3 0,0 1 1,3-4-1,-3-3 0,5-3 0,0-4 0,2-2 0,2 4 1,0-7-1,-6 2 0,6 1 0,-5 2 0,-3 2 0,-1-2 0,-2 0 0,2-1 0,-2-3 0,2-4 0,5-2 0,1-4 0,2 0 1,2-1-2,-1-1 2,1 2-2,-1 2 0,2-3 1,-4 1-1,2 0 1,-6-1-1,7-2 0,-4-2 0,2-2 1,1-3 0,-5 3-1,3 0 2,-2 1-1,-2-3 0,-3 1 0,0-2 0,-2-1 0,2 1 1,-4 0-1,1-2 0,4-3 0,-3-4 0,4 0 0,-6 0 1,6-3-1,-2-2 0,2 0 0,3-5-1,-1 1 2,-2-1-2,1 1 2,1 3-1,-3 1 0,-2-2 0,0 3 1,0 5-1,-5-1 0,-1 0 1,-4-3-1,-3 1 0,1 0 0,-5 1 1,2-4-1,-7-5 1,3 1-1,-5 4 0,2-2 0,0-1 1,3-4-1,-7 3 0,1-1 2,1 3-1,-6 2-1,1 0 1,-4 3-1,-5-1 1,0 5-1,-2 0 1,-4 2-1,0-3 0,-3 1 0,-2-2 1,1 1-1,-5-3 0,2 0 0,-1-3 0,0 0 0,1 0 1,-3 6-1,-1-7 0,3 5 0,-4-4 0,0 3 1,0 1-1,-3 3 1,-3-1-1,-1 1 1,2 2-2,-4 0 2,4 8 0,-4 0-1,5-5 1,-1 4-1,3-6 0,-3 2 0,5-7 1,-2-1-1,-5 1 0,3-3 1,-1-1-1,-2 3 0,-2-1 1,-4 2-1,3 1 0,-4 0 0,3 1 0,-4-1 0,2-5-1,-1 4 1,-4-1 0,1 1-1,-3 4 1,-5 1 0,2 2 0,-4 2 0,-1 3 1,1-1-1,2-4 0,2 2 0,-2-6 0,4-3 0,-2-1 1,-2-1-1,0 1 0,2 1 0,2 3 1,-2 6-1,1 2 0,-1 3 0,2 2 1,3 1-1,4 4 0,0 0 0,1 2 1,-1-4-1,2 7 0,3 0 0,0 1-1,0 1 1,4 3 0,-1 0 0,1 4-1,3 2 1,0-1-1,2 1 1,16 10 0,-26-21 0,26 21 0,-25-22 1,25 22-1,-27-25 0,8 15 0,3 5 0,0-1 0,-1 3 0,-1 1 0,0 0 0,0 2 0,-5 0-1,4-3 1,3-2 0,-6 1 0,6-3 0,-5 2 0,3 0 0,1 0 0,-1 1 0,0 3 0,18 1 0,-25 0 0,25 0 1,-19 0-1,19 0 0,-18-4 0,18 4 0,0 0 0,0 0 0,-22-5 1,22 5-1,0 0 0,-26-2 0,26 2 0,-20 0 0,20 0 0,-23 0 0,23 0 0,-27 0 0,11 2 0,16-2 0,-26 2 0,26-2 0,-30 5 0,12-3 0,18-2 0,-30 5 0,30-5 0,-20 5 0,20-5 0,0 0 0,-14 3 0,14-3 0,0 0 0,0 0 0,0 0 0,0 0-1,0 0 1,0 0-2,0 20-4,0-20-13,23 13-6,-23-13-8,16-7-4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2:34.113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459 58 8,'0'0'14,"0"0"-1,0 0-2,0 0 1,-20-12-1,20 12 0,-15-1-1,15 1-3,-14-2-1,14 2-1,-18-1 0,18 1-1,-14-5-1,14 5 1,-18-3-2,18 3 1,-25-3-1,25 3 0,-24 0 0,9 2-1,-4-4 1,3 4-1,-3-1 0,6 2 0,-6-1 0,4 1 0,0 0-1,0 1 1,1 1-1,14-5 0,-25 12 0,25-12 0,-22 18 0,22-18 0,-20 19 0,20-19 1,-16 28-1,7-12 0,3 2 0,2 5 1,1-2-1,-3 2 0,1-4 0,2 1 0,0-1 0,-2-1 0,1-3 1,1-1-1,3-14 1,-8 24-1,8-24 1,-8 21 0,8-21-1,-1 23 1,1-23-1,0 21 0,0-21 1,1 27-1,1-13 0,1-1 0,-3-13 1,6 26-1,-6-26 0,8 27 1,-8-27-1,12 21 0,-12-21 0,12 23 0,-12-23 0,15 22 0,-9-8 0,2-1 0,-2 1 0,-6-14 1,17 26-1,-17-26 0,18 22 0,-18-22 0,23 14 0,-9-10 0,1-1 0,2-1 0,0-2 0,-1 0 0,1-2 1,0 2-1,0-1 0,1 1 0,-1-2 0,1 1 0,-3-4 0,4 4 0,23-7 1,-22 1-1,5-2 0,-4-2 0,2 1 0,1-4 0,-2 2 0,-2 0 1,-1 0-1,-2 0 0,-2 1 0,-15 11 0,25-21 0,-25 21 1,18-23-1,-18 23 1,15-27-1,-9 11 0,11-17 1,-11 13-1,0-3 0,4 1 1,-4 1-1,0 0 0,0-5 1,-1 5 0,-1-2-1,-2 2 1,-2-1 0,-2 2 0,-2 2-1,2 0 1,-3 1 1,1 1-1,-4 1 0,4 1-1,-6 0 1,1-1 0,9 15-1,-27-22 1,12 11-1,-5 1 1,-8 2-1,-2 1 1,-5-1-1,0 2 0,-4 0 1,6-2-1,-4 5 0,5 0 0,6 2 0,2-1 0,6 5-1,2 2 0,16-5-2,-22 18-2,22 2-5,0-20-16,0 24-12,0-24-2,22 24 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2:37.320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-1 1065 20,'13'-6'31,"-13"6"-9,0 0-5,0 0-6,0 0-3,0 0-2,0 0-1,0 0-2,15-14 0,-15 14 0,17-9-1,-17 9 0,26-12 0,-8 6 0,2-5-1,0 5 1,1-3-1,0 0 0,-2 2 0,2 4 0,-6-5 0,4 3-1,-3 1 1,3 2 0,-1-2-1,2-1 1,0 2-1,1 0 1,-1 0 0,0-3-1,2 3 0,0-2 1,2 1-1,-1-1 0,3-1 1,2-1-1,1 1 1,1-1-1,2 1 1,-1 0-1,-1 0 1,4 2-1,-7-4 0,-1 2 0,3-2 0,-6 4 0,1-4 0,1 4 0,-1-2 0,1 0 0,0 3 0,-5 0 0,3-1 0,-1 3 0,3-2 0,0-2 1,-1 1-1,2-1 1,3-2-1,0 1 1,3-4 0,-1 3 0,1-2-1,-2 1 1,1 1-1,5-1 0,-4 3 0,-1-1 1,4-1-1,0 2 0,2 1 0,1-1 1,0 1-1,2-1 0,-4 0 0,4 1 0,-2-1 1,-3 1-1,-1-1 0,-4 2 0,1-1 0,-4 2 0,-1-1 0,2 3 0,-2-1 0,1 1 0,-1 0 0,0-2 0,-2 4 0,4-4 0,-5 4 0,3-2 0,-2 0 0,0 0 0,2 0 0,-1-2 1,-1 2-1,4 0 0,-1-1 0,-1-1 0,3 0 1,4-1-1,0 0 0,2-1 0,3 2 0,-3-2 0,1 2 0,3-2 0,-6 1 1,4 1-1,-5-1 0,0 2 0,1-2 0,-2 3 0,-2-2 0,0 1 0,-3 1 0,-3 0 0,-2 0 0,3 1 0,-2-1 0,-1 0 0,0 2 0,2-4 0,0 2 0,-1 0 0,2-1 0,-6 1 0,4-2 0,-1 2 0,-3 2 0,1-2 1,0 0-1,1 1 0,0-1 0,3 2-1,-3-4 1,4 4 0,-1-2 0,0 1 0,-2 1 0,2-1 0,-3 1 0,1-1 0,1 2 0,-1-1 0,1-1 0,-1-1 0,3 0 0,-4 0 0,3 3 0,-3-3 0,0 2 0,-4-2 0,3 0 0,-4 0 0,2 1 0,0-1 0,-1 0 0,1-1 0,4-1 0,-2 2 0,2-1 1,-1-4-1,3 4 0,3-1 0,-2 1 0,-1-1 0,3 1 2,0-1-2,0 1 0,-2-1 0,7 1 0,-7-3 0,2 0 0,2 1 0,1 0 1,0-2-1,0 2 0,6-1 0,-5-1 0,4 1 0,1-2 0,4-1 0,3 0 0,-1 1 0,2 0 0,-1-3 1,2 1-1,4 2 0,-7-2 0,2 1 0,-4-2 0,6 1 0,-4-1 0,-2 1 0,0 1 0,0 1 0,-4 0 0,2 0 0,-5-1 0,2 3 1,-1 1-1,-1-3 0,3-2 0,0 2 0,3-1 0,2-1 0,-2-1 0,2 1 0,-2 1 0,-3 1 0,0-1 0,-3 1 0,0-1 0,-1 2 0,-4 2 0,5-1 0,-4-2 0,1 1 0,0-1 0,0 1 0,-3 1 0,0-2 0,3 0 0,-5 1 0,0 1 0,1-1 0,1 2 0,-2-2 0,-3 2 0,2-1 0,-4 2 0,0-5 0,-3 5 0,2-2 0,-1 2 1,-2-1-1,6 0 0,-1 2 0,8-4 0,-1 2 0,5-2 0,6 1 0,0-4 0,5 4 0,-2-2 0,2 0 0,1-2 0,1 3 0,0-1 0,-3 2 0,-1-1 0,-2 1 0,0-2 0,0 3 0,-1-2 0,-4 3 1,1-1-1,-5 0 0,-2 2 0,-1-2 0,-2 1 0,-4-1 0,-1 2 0,-2-1 0,-4 1 1,1-1-1,1-1 0,-3 3 0,1-1 0,4-1 0,-1 2 0,1-1 0,2 1 0,2-2 0,-3 2 0,3-1 0,-5 1 0,-17 0 0,24 0 0,-24 0 0,18 1 0,-18-1 0,0 0 0,19 5 0,-19-5 0,24 4 0,-10-2 0,-2-1 0,-12-1 0,27 3 0,-27-3 0,23 3 0,-23-3 0,12 0 0,-12 0 0,0 0 0,22 2 0,-22-2 0,21 0 0,-4 0 0,-2 0 1,-1 0-1,0 0 0,-14 0-1,15 1 1,-15-1-1,0 0 1,0 0-1,0 0-1,-20 11 0,20-11-2,0 0 0,11-18-1,-1-8-7,27 11-17,-10-13-10,13-2 1,1-3 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2:40.424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188 0 5,'0'0'20,"0"0"-5,0 0-3,0 0-1,0 0-3,0 0-1,0 0-2,0 0 1,-6 15-2,6-15-1,0 0 0,-6 15-1,6-15 1,-9 18-2,9-18 2,-16 23-2,16-23 1,-16 26 0,16-26-1,-19 33 1,10-19-1,3 1 0,0-1 0,1-1 0,5-13-1,-3 25 1,3-25-1,-4 19 0,4-19 1,0 0-1,0 19 0,0-19 0,-2 13 0,2-13 1,-6 16-1,6-16 0,-6 21 0,6-21 0,-9 15 1,9-15-1,0 0 1,0 0 0,0 0 0,0 0 0,0 0-1,0 0 1,0 0-1,0 0 1,-8 15-1,8-15 0,0 0 0,-7 17 1,7-17-1,-13 15 1,13-15 0,-13 15-1,13-15 0,0 0 1,-19 14-1,19-14 0,0 0 0,0 0 0,0 0-1,0 0 1,0 0 0,14 11 1,-14-11-1,0 0 0,0 0 1,17 0-1,-17 0 0,0 0 0,0 0 0,0 0 0,0 0 0,14 0 0,-14 0 0,0 0 0,0 0 0,12 0 0,-12 0 0,0 0 0,15-3 0,-15 3 0,15-5 0,-15 5 0,19-5 1,-19 5-2,22-3 1,-8 3 0,1 2 0,2-2 0,-2 0 0,5 0 0,-1-2 0,-1 1 0,0-4 0,1-1 0,0 2 0,0-1 0,-1 2 0,0 0 0,-2 0 0,-3 0 0,1 4 0,-14-1 0,23 4 0,-23-4 0,17 3-1,-17-3 1,15 3 0,-15-3 0,0 0-1,17 4 1,-17-4-2,0 0 0,0 0-13,0 0-14,0 0-6,0 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8:17.467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339 52 5,'0'0'7,"0"0"0,0 0 0,0 0 0,-14 0 0,14 0-1,0 0-1,-14-3-1,14 3-1,0 0 0,0 0 0,-20 3 0,20-3 0,0 0-1,-15 9 0,15-9 1,0 0-1,-17 6 0,17-6 0,0 0 1,-18 8-2,18-8 0,-14 6 0,14-6-1,0 0 1,-19 8 0,19-8 0,-14 7 0,14-7-1,-15 9 1,15-9 0,0 0 0,-19 14 0,19-14-1,0 0 1,-16 15-1,16-15 1,-14 12 0,14-12-1,-14 11 1,14-11-1,0 0 0,-18 15 1,18-15-1,0 0 1,-14 11-1,14-11 1,0 0-1,0 0 1,0 0-1,-14 18 1,14-18-1,0 0 1,-10 14-1,10-14 0,0 0 1,-14 18-1,14-18 0,-11 14 0,11-14 0,-6 16 0,6-16 0,-6 14 0,6-14 0,-3 14 1,3-14-1,0 0 0,-5 15 0,5-15 0,0 0 0,-4 17 0,4-17 0,0 0 1,-6 21-1,6-21 0,0 0 0,-2 17 0,2-17 0,0 0 1,0 0-1,-4 16 0,4-16 0,0 0 0,1 14 0,-1-14 0,0 0 0,5 20 0,-5-20 0,3 15 0,-3-15 0,7 15 0,-7-15 1,2 15-1,-2-15 0,0 0 1,11 17-1,-11-17 0,0 0 1,10 18-1,-10-18 0,0 0 1,15 17-1,-15-17 0,0 0 0,17 15 1,-17-15 0,0 0-1,16 14 1,-16-14-1,0 0 1,19 15-1,-19-15 0,17 10 1,-17-10-1,14 8 1,-14-8-1,14 8 0,-14-8 0,0 0 1,21 12-1,-21-12 0,14 6 0,-14-6 0,12 6 1,-12-6-1,20 1 0,-20-1 1,18 4-1,-18-4 0,23 0 0,-23 0 1,21 0-1,-21 0 0,22 0 0,-22 0 0,19 1 0,-19-1 0,17 3 0,-17-3 1,14 2-1,-14-2 0,0 0 0,18 1 0,-18-1 0,14-1 0,-14 1 1,20-2-1,-20 2 0,18-1 0,-18 1 0,18-2 0,-18 2 0,0 0 0,17-1 0,-17 1 0,0 0 0,14 0 0,-14 0 0,0 0 0,17 0 0,-17 0 0,21 0 0,-21 0 0,23-2 0,-9 2 0,-14 0 0,21-2-1,-21 2 1,21-1 0,-21 1 0,14-2 0,-14 2 0,0 0 1,18-4-1,-18 4 0,14-5 0,-14 5 0,18-9 0,-18 9 0,13-9 1,-13 9-1,16-9 0,-16 9 0,0 0 0,17-12 0,-17 12 0,0 0 0,16-11 0,-16 11 0,0 0 0,13-9 0,-13 9 0,0 0 0,17-9 0,-17 9 0,0 0 0,20-12 0,-20 12 0,0 0 0,17-12 0,-17 12 0,0 0 0,16-14 0,-16 14 0,0 0 1,0 0-1,13-18 0,-13 18 1,0 0-1,6-20 0,-6 20 0,4-20 1,-4 20-1,5-21 0,-5 21 0,4-24 0,-4 24 0,3-23 0,-3 23 0,4-21 1,-4 21-1,-4-18 0,4 18 0,-3-23 1,3 23-1,-6-22 0,6 22 0,-9-24 0,6 11 0,0-1 0,3 14 0,-8-23 0,8 23 0,-3-18 1,3 18-1,-4-12 0,4 12 0,-6-14 1,6 14-1,-6-14 0,6 14 0,-11-15 0,11 15 1,-9-13-1,9 13 0,0 0 0,-19-19 0,19 19 0,0 0 1,-16-13-1,16 13 0,0 0 0,-16-13 0,16 13 0,0 0 0,-15-10 0,15 10 1,0 0-1,-17-12 0,17 12 1,0 0-1,-16-12 0,16 12 0,0 0 0,-16-11 0,16 11 0,0 0 1,-16-8-1,16 8 0,0 0 1,-16-6-1,16 6 1,0 0-1,-16-6 0,16 6 1,0 0-1,-16-4 0,16 4 1,0 0-1,-15-2 0,15 2 0,-15 0 0,15 0 1,-14 2-1,14-2 0,-23 0 0,9 1 1,14-1-1,-24 3 0,12 0 0,12-3 1,-25 5-1,25-5 0,-25 9 0,25-9 0,-22 12-1,22-12 1,-24 20 0,10-10 0,14-10 0,-24 25-1,14-12-1,10-13-2,-15 29-5,0-26-17,15-3-11,-8 17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8:21.180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1628 2,'0'0'15,"0"0"-2,0 0-4,0 0-1,0 0-2,0 0-1,12-9-1,-12 9 0,0 0-1,0 0 0,0 0 0,14-6 0,-14 6-1,18-4 1,-18 4 1,19-6-2,-19 6 0,21-6 1,-4 4-1,-17 2 0,32-8 0,-17 4-1,3 2 0,1-2 1,3-1-1,0 2 0,1-4 0,-2 1-1,5-1 1,-2 0 0,-1-2 0,0 0 1,0-2-1,1-1-1,1 0 3,2 0-3,2-1 2,-1 0-1,-1 4 1,-2-4-2,-1 6 2,0-2-2,-2 3 1,-4 1-1,0 1 0,-4-1 0,4 2 1,-1-2-1,-3 4 0,4-5 0,-4 1 0,4 1 0,1-2 0,-1 0 0,2 1-1,1 0 1,-1-1 0,1-1 0,2 1 0,2-2 0,-3 1 0,3-1 0,2 0 0,-4 1 0,3-1-1,2 1 2,1-1-2,-3-3 2,4 2-2,2-4 1,0-4 0,5-1 0,2-4 0,6 0 0,-1-4 0,2 3 0,-2-1-1,-1-1 1,1 1 0,-6 3 0,3 3 0,-7-1 0,-1-2 0,-1 3 0,0 3 0,0-3 0,-1-1 0,-1 0 0,-2 0 0,2-2 0,1 3 0,-1-2 0,1 0 0,1 4 0,-5 2 0,4-1 0,-4 1 0,-4 2 0,2 0-1,-4-2 1,-1 4 0,-2-1 0,-1 2 0,-2-2 0,2-1 0,-3 1 1,2 2-1,1-1 0,-2 1-1,4-2 1,-4 0 0,5 2 0,1-1 0,1-1 0,2 0-1,-3 1 1,1-7 0,4 8 0,-3-5 0,-2-1 0,0 1 1,4-1-1,-1 0 1,2-2 0,0 2 0,-2-5-1,7 5 2,-5 0-2,1-2 1,-1 2-1,-1 1 0,-1 1 0,2-1 0,-5 2 1,4-2-1,-4 1 1,-1 2-1,0 2 0,-4 0 1,-2 1-1,-14 8 1,19-7-1,-19 7 0,0 0 0,18-5 0,-18 5 0,15-8 0,-15 8 0,23-10 0,-23 10 1,21-12-2,-21 12 2,25-12-1,-25 12 0,23-13 0,-23 13 0,19-4 0,-19 4 0,20-6 0,-20 6 0,19-5 0,-19 5 0,19-3 0,-19 3 1,14-1-1,-14 1 0,0 0 0,18-2 0,-18 2 0,16-3 0,-16 3 1,16-1-1,-16 1 0,20-5 0,-20 5 0,20-3 1,-20 3-1,17-3 0,-17 3 1,17-3-1,-17 3 0,18-3 0,-18 3 1,15-3-1,-15 3 1,17-3-1,-17 3 0,18-2 0,-18 2 0,16 2 1,-16-2-1,19 3 0,-19-3 0,19-2 0,-19 2 1,17-4-1,-17 4 1,15-6-1,-15 6 1,18-8-1,-18 8 0,14-6 1,-14 6-1,0 0 0,15-5 0,-15 5 0,0 0 1,0 0-1,15-7 0,-15 7 0,0 0 1,0 0-1,17-2 0,-17 2 0,0 0 0,0 0 0,18 6 1,-18-6-1,0 0 0,14 2 0,-14-2 0,0 0 0,18-6 0,-18 6 1,0 0-1,16-2 0,-16 2 0,0 0 0,0 0 0,15-4 1,-15 4-1,0 0 0,0 0 0,15-8 0,-15 8 0,0 0 0,14-9 0,-14 9 0,0 0 0,0 0 0,0 0 0,14-1 0,-14 1 0,0 0 0,0 0 0,0 0 0,0 0 0,16 1 0,-16-1 0,0 0 0,17 0 0,-17 0 0,0 0 0,17 0 0,-17 0 0,0 0 0,0 0 0,0 0-1,0 0 0,14 0-2,-14 0-3,0 0-18,0 0-13,0 0 1,-17-3-1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8:22.263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8 21,'0'0'18,"0"0"-6,0 0-3,0 0-1,0 0-2,6-13-1,-6 13-2,0 0 1,0 0-2,0 0 0,0 0 0,14 6 1,-14-6-1,0 0 0,18 13 1,-18-13-1,0 0 0,18 19 0,-18-19 0,20 15-1,-20-15 1,23 13-1,-23-13 0,22 16 0,-22-16 0,24 15 0,-10-6 0,-14-9 0,24 17-1,-24-17 1,20 16-1,-20-16 0,15 14 1,-15-14-1,0 0 0,12 17 1,-12-17-1,0 0 0,0 0 0,9 15 1,-9-15-1,0 0 0,0 0 0,0 0 1,0 0-1,10 13 0,-10-13 0,0 0 0,0 0 0,0 0 1,0 0-1,0 0 1,0 0-1,0 0 1,6 14 0,-6-14 0,0 0 0,0 0 0,0 0-1,-8 17 1,8-17-1,-6 15 1,6-15-1,-12 23 0,4-10 1,-1 4-1,-3 0 0,0 1 0,-2 2 0,-1 3 0,-1-2 1,0 2-1,0-1 0,-2-2-1,4 0 2,1-5-2,13-15 1,-19 23-2,19-23 1,0 0-3,-18 14 0,21-1-4,-3-13-8,0 0-20,-17 9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7.18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137 0 13,'0'0'25,"0"0"-3,0 0-6,-11 29-5,11-29-4,0 0-3,-14 23-1,14-23-1,0 40 0,7-4-1,-5 13 0,5 16 0,-5 17-1,-2 15 1,-2 21-1,-7 16 1,-4 9-1,-5 3 0,-2-1 1,-4-4-1,6-16-1,0-20-2,13-17-5,-4-39-9,12-29-14,19-23-1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8:10.223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151-1 5,'0'0'16,"0"0"-2,0 0-3,0 0-2,-15 7-2,15-7-1,0 0-1,0 0-1,0 0 0,0 0 1,0 0-2,0 0 1,-19 9-1,19-9 0,0 0-1,-13 15 1,13-15-2,0 0 1,-15 17-1,15-17 1,-11 16-1,11-16 1,-11 18-1,11-18 1,-9 22-1,9-22 1,-14 26-1,8-11 1,-1 0 0,2 2-1,-1 2 1,3 4-1,0-3 0,-3 1 0,4-1 0,-2 1 0,4-3-1,0 2 1,0-5-1,0 2 1,-2-2 0,2-1 0,0 0 0,0 1 0,0-2 0,2 1 0,-2 0-1,0-14 1,6 26-1,-6-26 0,12 21 1,-12-21-1,12 20 0,-12-20 0,15 22 0,-15-22 0,17 22 0,-17-22 1,17 21-1,-17-21 0,21 24 1,-21-24-1,23 26 0,-9-15 1,0-4-1,-1 2 0,3-3 1,-3 2-1,1 0 0,0-2 0,3 1 0,-1-1 0,3 0 0,-3 2 1,3-5-1,-1 0 0,-1-4 0,4 1 1,-7-4-1,1 0 1,0-1-1,-1 1 1,1-1-1,1 1 1,-3-4-1,0 5 1,0-5-1,1 1 1,-2-7-1,0 1 0,-1-9 1,1 4-1,-4-3 1,0-2-1,-1-3 0,-1 3 1,-3 2-1,0 1 0,-1 2 0,-1 0 0,-1 1 1,-1 2-1,-2 1 0,1 1 1,-1-4-1,0 2 0,0 0 0,-1 1 0,4 14 1,-6-24-1,6 24 0,-7-28-1,7 28 0,-4-27 1,2 13-1,-1 1 1,3 13 0,-3-25 0,3 25-1,-6-19 2,6 19-1,-6-16 1,6 16-1,0 0 0,-11-18 0,11 18 0,0 0 0,-7-18 0,7 18 1,0 0-1,-8-15 0,8 15 0,0 0 0,-6-18 1,6 18-1,0 0 0,-11-20 0,11 20 0,0 0 1,-7-17-1,7 17 0,0 0 1,-8-13-1,8 13 0,0 0 0,-14-11 1,14 11-1,0 0 0,-16-6 0,16 6 0,0 0 0,-19-8 1,19 8-1,0 0 0,-18-7 0,18 7 0,0 0 0,-20-3 1,20 3-1,-14 0 0,14 0 0,0 0 0,-18 3 0,18-3 0,0 0 1,-14 1-1,14-1 0,0 0 0,-15 5 1,15-5-1,0 0 0,-15 4 0,15-4 0,-14 5 0,14-5 0,-17 4 0,17-4 0,0 0 0,-15 9 0,15-9 0,0 0 0,-15 8 0,15-8 0,-14 11 0,14-11 0,-21 15 0,21-15 0,-25 23 0,13-10-1,-2-2-1,5 4-3,-5-12-6,16 14-17,-2-17-11,0 0 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8:26.630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1622 7,'0'0'18,"16"-11"-4,-16 11-4,19-15-2,-19 15-3,18-12 1,-18 12-3,20-9 1,-20 9 0,20-8-1,-20 8 1,21 0-1,-21 0 0,21-1-1,-21 1 1,25-2-1,-25 2-1,27-1 1,-11-1 0,-1 4 0,2-2 0,-1 1-1,-2-1 1,6 3 0,-5-3-1,3 3 1,-2-3 0,2 3-1,14-3 1,-17 0-1,4 2 0,-3-4 0,6 2 0,-1-3 0,5 2 0,-2-4 0,4 1-1,-4-2 1,2 1 0,0-2 0,-1 2 0,-6-1 0,1 1 1,-1 2-2,-1 2 1,3-2 0,-1 3 0,1-3-1,1 0 0,4 0 1,0 0-1,-2-3 0,2-2 0,3 2 1,-2-2-1,-1 2 0,0 0 1,-1 2-1,-2 1 0,3-2 0,-2 3 0,-6 1 1,4-1-1,-1 1 0,-1-1 0,1 1 0,-1-2 0,1 0 0,1 0 0,-4-2 0,0 1 0,4 1 0,-6-3 0,3 1 0,-1 2 0,2-3 0,1 1 0,2 1 0,3-2 0,2 0 0,0-2 0,3 0 0,0-2 0,2 1 0,-1 0 0,-4-4 0,1 6 0,-4-1 1,0 2-1,-4 0 0,1 3 0,-4-2 1,0 2-1,4 0 0,-4 0 1,0-1-1,-1 1 1,6-2-1,-2 1 0,2-2 0,3 0 0,-2-1 1,2 1-1,0 0 0,2-1 0,-4 1 0,-1 0 0,1 1-1,-2-1 1,-1 0 0,-1 1 0,1-1 0,-2 0 0,4 0 0,-4-2 0,3 1 0,-2-1 0,1-1 1,0 0-1,-1 0 0,1 0 0,1 0 0,2 0 0,-2 1 0,0 2-1,1 1 2,-1-1-2,-2 2 1,-2-1 0,-1 1 0,-1-2 0,3 3 0,-1-4 0,0 1 0,2-1 0,-2 2 0,7-1 0,-1 0 0,2 2 0,2 1 0,1-2 0,0 3 0,1-1 0,1 2 0,-1-1 0,-2 2 0,-2-1 0,-1 1 0,0 0 0,-4-2 0,-4 1 0,1-1 0,-4 1 0,-14 1 0,24-3 0,-24 3 0,23-5 0,-23 5 1,22-6-1,-22 6 0,26-12 0,-11 4 1,-3 1-1,2-1 0,0 1 1,1-3-1,-15 10 0,27-13 0,-27 13 0,23-8 0,-23 8 0,23-9 0,-23 9 0,29-11 0,-12 5 0,-2 0 0,5 0 0,1 0-1,-2 0 1,5-1 0,0 0 0,1 1 0,1 0 0,1-1 0,5-1 0,3-1 0,2 0 0,1-2 0,3 1 0,-1-3 1,1 3-1,-3 1 0,-1 1 0,-5 2 0,-2 2 0,-1-1 0,-1 2 0,-2 0 0,-2 0 0,1-2 1,-3 2-1,1-3 0,3-1 0,-3-6 1,0 4-1,0-1 0,-2 1 0,2-1 0,-2 0 0,4-1 0,-2 5 1,-2-3-1,5-2 2,-2 2-2,2-1 1,3-1 0,-4-1 0,2-2 0,2 1-1,-1 0 0,1 0-1,0 2 1,-3 0 0,1 2 0,-4 2 0,1 1 0,-5 1 0,-1 1 0,0-2 0,-2 1 0,0-1 0,1 1 1,-3-2-1,6 1 0,-2 0 0,3-2 0,2 2 0,2-3 0,1-2 0,4 2 0,1-6 0,1 0 0,3-2 0,-3 0 0,4-1 0,-4 1 1,6-1-1,-1 0 0,0 3-1,-2 0 1,1 1 0,-2 0 0,1 4 0,-4-1 0,-6 0 0,1 4 0,-1 1 0,-5 1 0,-1-1 0,0 3 0,1 0 0,1 1 0,-1-2 0,-2-1 0,2 2 1,1-3-1,2 0 0,-3 0 0,4-2 0,-1 2 0,0-1 0,2-1 0,2 2 0,-3 0 0,2 0 0,-1 1 0,-2 1 0,-2 1 0,-1 0 0,-2 1 0,0 2 0,-1 0 0,-3 2 0,0-2 0,-1 1 0,3 1 0,-3-2 0,0 0 0,0 0 0,4 0 0,-2 0 0,2 0 0,1 0 0,1 1 0,1-1 0,-5 2 0,2-1 0,-2 1 0,0-1 0,-15-1 0,23 3-1,-23-3 2,21 5-1,-21-5-1,20 3 1,-20-3 0,22 5 1,-22-5-1,21 4 0,-21-4 0,23 5 0,-23-5 0,18 1 0,-18-1 0,23 2 0,-23-2 0,20 0 0,-20 0 0,20 1 0,-20-1 0,20 0 0,-20 0 0,18 2 0,-18-2 1,18-2-1,-18 2 0,20-4 0,-20 4 0,24-8 0,-24 8 0,28-7 0,-28 7 0,27-8 0,-13 3 0,3 1 0,-17 4 1,24-6-1,-24 6 0,20-6 0,-20 6 0,18-5 0,-18 5 0,13-1 0,-13 1 0,15 0 0,-15 0 0,15 1 0,-15-1 0,17 2 0,-17-2 0,14 1 0,-14-1 0,16 0 0,-16 0 0,0 0 0,0 0 0,0 0 0,0 0 0,0 0-1,0 0 1,0 0 0,0 0-1,0 0 0,0 0-2,0 0-3,14 15-12,-14-15-15,0 0-5,-18-15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1-12-12T03:58:28.263"/>
    </inkml:context>
    <inkml:brush xml:id="br0">
      <inkml:brushProperty name="width" value="0.04667" units="cm"/>
      <inkml:brushProperty name="height" value="0.04667" units="cm"/>
      <inkml:brushProperty name="color" value="#ED1C24"/>
      <inkml:brushProperty name="fitToCurve" value="1"/>
    </inkml:brush>
  </inkml:definitions>
  <inkml:trace contextRef="#ctx0" brushRef="#br0">0 0 15,'0'0'16,"0"0"-3,0 0-1,0 0-2,0 0-1,0 0-2,0 0 0,0 0-2,0 0-1,0 0-1,0 0 0,0 0 1,14 6-1,-14-6 0,17 2-1,-17-2 1,20 3-2,-20-3 1,22 3-1,-22-3 0,22 4 0,-22-4 0,21 8-1,-21-8 1,20 7-1,-20-7 0,24 8 1,-24-8-1,14 6 0,-14-6 1,0 0-1,18 12 0,-18-12 0,0 0 1,14 12-1,-14-12 0,0 0 1,14 11-1,-14-11 0,0 0 0,0 0 1,0 0-1,0 0 0,0 0 0,15 8 1,-15-8-1,0 0 0,0 0 1,0 0 0,0 0 0,0 0 1,0 0-1,0 0 0,0 0 0,0 0 1,0 0-2,0 0 1,0 0-1,0 0 0,0 0 0,0 0 0,0 0 0,-6 15 1,6-15-1,0 0 0,-9 15 0,9-15 0,-9 24 0,3-7 0,-7 3 0,7 6 0,-6-2 1,3 3-1,-2 2 0,1-5 0,2-1 0,0-2 0,2-2 1,0-6-1,6-13 0,-6 22 0,6-22-1,-5 13 0,5-13-1,0 18-1,0-18-2,0 26-6,0-26-18,-15 17-8,15-17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7.791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110 0 17,'0'0'20,"-2"17"-5,2-17-4,0 0-4,0 0-3,0 0-2,0 0 0,-6 20-1,6-20 1,4 19 0,-2 3 1,3 18-1,-5 12 0,2 19 1,-4 14-1,-1 22 0,-5 7-1,-3 20 0,-3 5-1,-2 5 0,1 3 1,-1-4-2,1-9 0,2-18 0,12-13-3,-5-29-2,15-22-5,4-21-19,-2-49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8.4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188 0 22,'0'0'22,"0"0"-4,0 0-3,0 0-1,0 0-5,0 0-2,-2 27-2,-5-11-3,3 10 0,-5 15 0,0 19-2,-3 16 1,1 18-1,-2 18 0,-2 18 0,-3 15 0,2 0 0,1-1-1,-5-6-1,11-13 1,-5-20-2,14-13-2,-11-34-5,23-13-8,-4-20-14,-8-25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9.163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173 0 8,'0'0'16,"0"0"-4,0 0-1,0 0-2,0 0-1,0 0 0,0 0 0,-13 22 0,13-4-2,-9 0-2,5 11 0,-5-2-3,0 6 1,-2 9-2,0 6 1,0 7-1,-1 8 0,-1 9 0,-2 4 1,6 7-1,0 6 1,2 7 0,0-2-2,5 4 2,-2-2-2,4-1 1,4-4 0,-2-8 0,-1-7-1,-1-9 0,0-4 2,-5-8-1,3-10 0,-1-7 0,-3-6 0,2-3 0,1-7-1,3-4-3,0-18-7,0-16-21,11-2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3.92127E-7" units="1/dev"/>
        </inkml:channelProperties>
      </inkml:inkSource>
      <inkml:timestamp xml:id="ts0" timeString="2012-04-11T05:00:19.765"/>
    </inkml:context>
    <inkml:brush xml:id="br0">
      <inkml:brushProperty name="width" value="0.06667" units="cm"/>
      <inkml:brushProperty name="height" value="0.06667" units="cm"/>
      <inkml:brushProperty name="color" value="#215968"/>
      <inkml:brushProperty name="fitToCurve" value="1"/>
    </inkml:brush>
  </inkml:definitions>
  <inkml:trace contextRef="#ctx0" brushRef="#br0">95 0 11,'0'0'24,"0"0"-4,0 0-5,0 0-5,0 0-2,0 0-2,2 31-3,-2-31 0,-2 43-2,-2-15 2,1 19-2,-1 7 1,0 25-1,-5 10 0,4 18 1,-8 10-2,2 17 0,0 4 0,4-1 0,0-7-1,0-12 1,-1-19-1,7-21-2,8-14-4,-5-30-26,-2-34 0,14-18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D9FC-AAD7-4908-8F29-BD870708ADE7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69197-6AF6-42D3-BB98-518916B8F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5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 the last few days,</a:t>
            </a:r>
            <a:r>
              <a:rPr lang="en-US" baseline="0" dirty="0" smtClean="0"/>
              <a:t> we have seen several different applications of synthesis for what could collectively be called Quality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E1D89F-7E71-4B67-8585-18F5E4BA1E6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8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olas" pitchFamily="49" charset="0"/>
              </a:defRPr>
            </a:lvl1pPr>
            <a:lvl2pPr marL="742883" indent="-285724">
              <a:defRPr>
                <a:solidFill>
                  <a:schemeClr val="tx1"/>
                </a:solidFill>
                <a:latin typeface="Consolas" pitchFamily="49" charset="0"/>
              </a:defRPr>
            </a:lvl2pPr>
            <a:lvl3pPr marL="1142898" indent="-228580">
              <a:defRPr>
                <a:solidFill>
                  <a:schemeClr val="tx1"/>
                </a:solidFill>
                <a:latin typeface="Consolas" pitchFamily="49" charset="0"/>
              </a:defRPr>
            </a:lvl3pPr>
            <a:lvl4pPr marL="1600057" indent="-228580">
              <a:defRPr>
                <a:solidFill>
                  <a:schemeClr val="tx1"/>
                </a:solidFill>
                <a:latin typeface="Consolas" pitchFamily="49" charset="0"/>
              </a:defRPr>
            </a:lvl4pPr>
            <a:lvl5pPr marL="2057217" indent="-228580">
              <a:defRPr>
                <a:solidFill>
                  <a:schemeClr val="tx1"/>
                </a:solidFill>
                <a:latin typeface="Consolas" pitchFamily="49" charset="0"/>
              </a:defRPr>
            </a:lvl5pPr>
            <a:lvl6pPr marL="2514376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6pPr>
            <a:lvl7pPr marL="2971535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7pPr>
            <a:lvl8pPr marL="3428695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8pPr>
            <a:lvl9pPr marL="3885854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9pPr>
          </a:lstStyle>
          <a:p>
            <a:fld id="{37651D84-0BB6-4E68-B5E1-D7CA245260D4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3369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olas" pitchFamily="49" charset="0"/>
              </a:defRPr>
            </a:lvl1pPr>
            <a:lvl2pPr marL="742883" indent="-285724">
              <a:defRPr>
                <a:solidFill>
                  <a:schemeClr val="tx1"/>
                </a:solidFill>
                <a:latin typeface="Consolas" pitchFamily="49" charset="0"/>
              </a:defRPr>
            </a:lvl2pPr>
            <a:lvl3pPr marL="1142898" indent="-228580">
              <a:defRPr>
                <a:solidFill>
                  <a:schemeClr val="tx1"/>
                </a:solidFill>
                <a:latin typeface="Consolas" pitchFamily="49" charset="0"/>
              </a:defRPr>
            </a:lvl3pPr>
            <a:lvl4pPr marL="1600057" indent="-228580">
              <a:defRPr>
                <a:solidFill>
                  <a:schemeClr val="tx1"/>
                </a:solidFill>
                <a:latin typeface="Consolas" pitchFamily="49" charset="0"/>
              </a:defRPr>
            </a:lvl4pPr>
            <a:lvl5pPr marL="2057217" indent="-228580">
              <a:defRPr>
                <a:solidFill>
                  <a:schemeClr val="tx1"/>
                </a:solidFill>
                <a:latin typeface="Consolas" pitchFamily="49" charset="0"/>
              </a:defRPr>
            </a:lvl5pPr>
            <a:lvl6pPr marL="2514376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6pPr>
            <a:lvl7pPr marL="2971535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7pPr>
            <a:lvl8pPr marL="3428695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8pPr>
            <a:lvl9pPr marL="3885854" indent="-228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olas" pitchFamily="49" charset="0"/>
              </a:defRPr>
            </a:lvl9pPr>
          </a:lstStyle>
          <a:p>
            <a:fld id="{DB265819-9226-4B10-BC5C-4E762B2BF721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8322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0FFAA-3468-4AA7-985E-428203FBB15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32356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23303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– we have a text notation not a UI yet.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DCE16-B332-400E-9DAA-DBBCD723058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43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generates the code as well as the unfold and fold annotations that are useful to verify the synthesized implementation.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DCE16-B332-400E-9DAA-DBBCD723058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76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bad is</a:t>
            </a:r>
            <a:r>
              <a:rPr lang="en-US" baseline="0" dirty="0" smtClean="0"/>
              <a:t> the situation? Here is an example from a real-world </a:t>
            </a:r>
            <a:r>
              <a:rPr lang="en-US" baseline="0" dirty="0" err="1" smtClean="0"/>
              <a:t>aplication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What the </a:t>
            </a:r>
            <a:r>
              <a:rPr lang="en-US" baseline="0" dirty="0" err="1" smtClean="0"/>
              <a:t>dev</a:t>
            </a:r>
            <a:r>
              <a:rPr lang="en-US" baseline="0" dirty="0" smtClean="0"/>
              <a:t> didn’t know is that the first two method calls actually fetch records from the </a:t>
            </a:r>
            <a:r>
              <a:rPr lang="en-US" baseline="0" dirty="0" err="1" smtClean="0"/>
              <a:t>db</a:t>
            </a:r>
            <a:r>
              <a:rPr lang="en-US" baseline="0" dirty="0" smtClean="0"/>
              <a:t>, as a result when the outer loop is executed a query will be sent to the </a:t>
            </a:r>
            <a:r>
              <a:rPr lang="en-US" baseline="0" dirty="0" err="1" smtClean="0"/>
              <a:t>db</a:t>
            </a:r>
            <a:r>
              <a:rPr lang="en-US" baseline="0" dirty="0" smtClean="0"/>
              <a:t>, and likewise for the inner one</a:t>
            </a:r>
          </a:p>
          <a:p>
            <a:r>
              <a:rPr lang="en-US" baseline="0" dirty="0" smtClean="0"/>
              <a:t>To speed things up we could have rewritten this code snippet using a simple SQL query as shown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19110E-F2C2-6643-948A-1EC8D72E6D9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74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03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1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50" y="0"/>
            <a:ext cx="8686800" cy="1143000"/>
          </a:xfrm>
        </p:spPr>
        <p:txBody>
          <a:bodyPr/>
          <a:lstStyle>
            <a:lvl1pPr>
              <a:defRPr>
                <a:latin typeface="Berlin Sans FB Dem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76600"/>
            <a:ext cx="8991600" cy="4754563"/>
          </a:xfrm>
        </p:spPr>
        <p:txBody>
          <a:bodyPr/>
          <a:lstStyle>
            <a:lvl1pPr>
              <a:buClr>
                <a:schemeClr val="bg1"/>
              </a:buClr>
              <a:defRPr>
                <a:latin typeface="+mn-lt"/>
                <a:ea typeface="Adobe Fan Heiti Std B" pitchFamily="34" charset="-128"/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  <a:latin typeface="+mn-lt"/>
                <a:ea typeface="Adobe Fan Heiti Std B" pitchFamily="34" charset="-128"/>
              </a:defRPr>
            </a:lvl2pPr>
            <a:lvl3pPr>
              <a:defRPr>
                <a:latin typeface="+mn-lt"/>
                <a:ea typeface="Adobe Fan Heiti Std B" pitchFamily="34" charset="-128"/>
              </a:defRPr>
            </a:lvl3pPr>
            <a:lvl4pPr>
              <a:defRPr>
                <a:latin typeface="+mn-lt"/>
                <a:ea typeface="Adobe Fan Heiti Std B" pitchFamily="34" charset="-128"/>
              </a:defRPr>
            </a:lvl4pPr>
            <a:lvl5pPr>
              <a:defRPr>
                <a:latin typeface="+mn-lt"/>
                <a:ea typeface="Adobe Fan Heiti Std B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29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5814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953001"/>
            <a:ext cx="7772400" cy="53340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50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36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1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9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1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5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371600"/>
            <a:ext cx="8991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0735A-223E-4E18-A1B2-818E6CFB4D91}" type="datetimeFigureOut">
              <a:rPr lang="en-US" smtClean="0"/>
              <a:pPr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4E2F4-A4C0-42A1-ABBB-E424B42E44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52400" y="904500"/>
            <a:ext cx="8991600" cy="18288"/>
          </a:xfrm>
          <a:prstGeom prst="rect">
            <a:avLst/>
          </a:prstGeom>
          <a:gradFill>
            <a:gsLst>
              <a:gs pos="7000">
                <a:schemeClr val="bg1"/>
              </a:gs>
              <a:gs pos="48000">
                <a:schemeClr val="accent4">
                  <a:lumMod val="18000"/>
                  <a:lumOff val="82000"/>
                </a:schemeClr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8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4"/>
          </a:solidFill>
          <a:latin typeface="Berlin Sans FB Demi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Clr>
          <a:schemeClr val="tx1"/>
        </a:buClr>
        <a:buSzPct val="83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-182880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§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548640" indent="-182880" algn="l" defTabSz="914400" rtl="0" eaLnBrk="1" latinLnBrk="0" hangingPunct="1">
        <a:spcBef>
          <a:spcPct val="20000"/>
        </a:spcBef>
        <a:buSzPct val="110000"/>
        <a:buFont typeface="Garamond" pitchFamily="18" charset="0"/>
        <a:buChar char="-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.xml"/><Relationship Id="rId34" Type="http://schemas.openxmlformats.org/officeDocument/2006/relationships/customXml" Target="../ink/ink6.xml"/><Relationship Id="rId42" Type="http://schemas.openxmlformats.org/officeDocument/2006/relationships/customXml" Target="../ink/ink10.xml"/><Relationship Id="rId47" Type="http://schemas.openxmlformats.org/officeDocument/2006/relationships/image" Target="../media/image38.emf"/><Relationship Id="rId50" Type="http://schemas.openxmlformats.org/officeDocument/2006/relationships/customXml" Target="../ink/ink14.xml"/><Relationship Id="rId55" Type="http://schemas.openxmlformats.org/officeDocument/2006/relationships/image" Target="../media/image42.emf"/><Relationship Id="rId63" Type="http://schemas.openxmlformats.org/officeDocument/2006/relationships/image" Target="../media/image46.emf"/><Relationship Id="rId68" Type="http://schemas.openxmlformats.org/officeDocument/2006/relationships/customXml" Target="../ink/ink23.xml"/><Relationship Id="rId76" Type="http://schemas.openxmlformats.org/officeDocument/2006/relationships/customXml" Target="../ink/ink27.xml"/><Relationship Id="rId84" Type="http://schemas.openxmlformats.org/officeDocument/2006/relationships/customXml" Target="../ink/ink31.xml"/><Relationship Id="rId89" Type="http://schemas.openxmlformats.org/officeDocument/2006/relationships/image" Target="../media/image59.emf"/><Relationship Id="rId97" Type="http://schemas.openxmlformats.org/officeDocument/2006/relationships/image" Target="../media/image63.emf"/><Relationship Id="rId104" Type="http://schemas.openxmlformats.org/officeDocument/2006/relationships/customXml" Target="../ink/ink41.xml"/><Relationship Id="rId7" Type="http://schemas.openxmlformats.org/officeDocument/2006/relationships/image" Target="../media/image21.png"/><Relationship Id="rId71" Type="http://schemas.openxmlformats.org/officeDocument/2006/relationships/image" Target="../media/image50.emf"/><Relationship Id="rId92" Type="http://schemas.openxmlformats.org/officeDocument/2006/relationships/customXml" Target="../ink/ink35.xml"/><Relationship Id="rId2" Type="http://schemas.openxmlformats.org/officeDocument/2006/relationships/image" Target="../media/image17.png"/><Relationship Id="rId29" Type="http://schemas.openxmlformats.org/officeDocument/2006/relationships/image" Target="../media/image29.emf"/><Relationship Id="rId107" Type="http://schemas.openxmlformats.org/officeDocument/2006/relationships/image" Target="../media/image68.emf"/><Relationship Id="rId11" Type="http://schemas.openxmlformats.org/officeDocument/2006/relationships/image" Target="../media/image25.png"/><Relationship Id="rId32" Type="http://schemas.openxmlformats.org/officeDocument/2006/relationships/customXml" Target="../ink/ink5.xml"/><Relationship Id="rId37" Type="http://schemas.openxmlformats.org/officeDocument/2006/relationships/image" Target="../media/image33.emf"/><Relationship Id="rId40" Type="http://schemas.openxmlformats.org/officeDocument/2006/relationships/customXml" Target="../ink/ink9.xml"/><Relationship Id="rId45" Type="http://schemas.openxmlformats.org/officeDocument/2006/relationships/image" Target="../media/image37.emf"/><Relationship Id="rId53" Type="http://schemas.openxmlformats.org/officeDocument/2006/relationships/image" Target="../media/image41.emf"/><Relationship Id="rId58" Type="http://schemas.openxmlformats.org/officeDocument/2006/relationships/customXml" Target="../ink/ink18.xml"/><Relationship Id="rId66" Type="http://schemas.openxmlformats.org/officeDocument/2006/relationships/customXml" Target="../ink/ink22.xml"/><Relationship Id="rId74" Type="http://schemas.openxmlformats.org/officeDocument/2006/relationships/customXml" Target="../ink/ink26.xml"/><Relationship Id="rId79" Type="http://schemas.openxmlformats.org/officeDocument/2006/relationships/image" Target="../media/image54.emf"/><Relationship Id="rId87" Type="http://schemas.openxmlformats.org/officeDocument/2006/relationships/image" Target="../media/image58.emf"/><Relationship Id="rId102" Type="http://schemas.openxmlformats.org/officeDocument/2006/relationships/customXml" Target="../ink/ink40.xml"/><Relationship Id="rId5" Type="http://schemas.openxmlformats.org/officeDocument/2006/relationships/image" Target="../media/image20.png"/><Relationship Id="rId61" Type="http://schemas.openxmlformats.org/officeDocument/2006/relationships/image" Target="../media/image45.emf"/><Relationship Id="rId82" Type="http://schemas.openxmlformats.org/officeDocument/2006/relationships/customXml" Target="../ink/ink30.xml"/><Relationship Id="rId90" Type="http://schemas.openxmlformats.org/officeDocument/2006/relationships/customXml" Target="../ink/ink34.xml"/><Relationship Id="rId95" Type="http://schemas.openxmlformats.org/officeDocument/2006/relationships/image" Target="../media/image62.emf"/><Relationship Id="rId27" Type="http://schemas.openxmlformats.org/officeDocument/2006/relationships/image" Target="../media/image28.emf"/><Relationship Id="rId30" Type="http://schemas.openxmlformats.org/officeDocument/2006/relationships/customXml" Target="../ink/ink4.xml"/><Relationship Id="rId35" Type="http://schemas.openxmlformats.org/officeDocument/2006/relationships/image" Target="../media/image32.emf"/><Relationship Id="rId43" Type="http://schemas.openxmlformats.org/officeDocument/2006/relationships/image" Target="../media/image36.emf"/><Relationship Id="rId48" Type="http://schemas.openxmlformats.org/officeDocument/2006/relationships/customXml" Target="../ink/ink13.xml"/><Relationship Id="rId56" Type="http://schemas.openxmlformats.org/officeDocument/2006/relationships/customXml" Target="../ink/ink17.xml"/><Relationship Id="rId64" Type="http://schemas.openxmlformats.org/officeDocument/2006/relationships/customXml" Target="../ink/ink21.xml"/><Relationship Id="rId69" Type="http://schemas.openxmlformats.org/officeDocument/2006/relationships/image" Target="../media/image49.emf"/><Relationship Id="rId77" Type="http://schemas.openxmlformats.org/officeDocument/2006/relationships/image" Target="../media/image53.emf"/><Relationship Id="rId100" Type="http://schemas.openxmlformats.org/officeDocument/2006/relationships/customXml" Target="../ink/ink39.xml"/><Relationship Id="rId105" Type="http://schemas.openxmlformats.org/officeDocument/2006/relationships/image" Target="../media/image67.emf"/><Relationship Id="rId8" Type="http://schemas.openxmlformats.org/officeDocument/2006/relationships/image" Target="../media/image22.png"/><Relationship Id="rId51" Type="http://schemas.openxmlformats.org/officeDocument/2006/relationships/image" Target="../media/image40.emf"/><Relationship Id="rId72" Type="http://schemas.openxmlformats.org/officeDocument/2006/relationships/customXml" Target="../ink/ink25.xml"/><Relationship Id="rId80" Type="http://schemas.openxmlformats.org/officeDocument/2006/relationships/customXml" Target="../ink/ink29.xml"/><Relationship Id="rId85" Type="http://schemas.openxmlformats.org/officeDocument/2006/relationships/image" Target="../media/image57.emf"/><Relationship Id="rId93" Type="http://schemas.openxmlformats.org/officeDocument/2006/relationships/image" Target="../media/image61.emf"/><Relationship Id="rId98" Type="http://schemas.openxmlformats.org/officeDocument/2006/relationships/customXml" Target="../ink/ink38.xml"/><Relationship Id="rId3" Type="http://schemas.openxmlformats.org/officeDocument/2006/relationships/image" Target="../media/image18.png"/><Relationship Id="rId12" Type="http://schemas.openxmlformats.org/officeDocument/2006/relationships/image" Target="../media/image26.png"/><Relationship Id="rId25" Type="http://schemas.openxmlformats.org/officeDocument/2006/relationships/image" Target="../media/image27.emf"/><Relationship Id="rId33" Type="http://schemas.openxmlformats.org/officeDocument/2006/relationships/image" Target="../media/image31.emf"/><Relationship Id="rId38" Type="http://schemas.openxmlformats.org/officeDocument/2006/relationships/customXml" Target="../ink/ink8.xml"/><Relationship Id="rId46" Type="http://schemas.openxmlformats.org/officeDocument/2006/relationships/customXml" Target="../ink/ink12.xml"/><Relationship Id="rId59" Type="http://schemas.openxmlformats.org/officeDocument/2006/relationships/image" Target="../media/image44.emf"/><Relationship Id="rId67" Type="http://schemas.openxmlformats.org/officeDocument/2006/relationships/image" Target="../media/image48.emf"/><Relationship Id="rId103" Type="http://schemas.openxmlformats.org/officeDocument/2006/relationships/image" Target="../media/image66.emf"/><Relationship Id="rId108" Type="http://schemas.openxmlformats.org/officeDocument/2006/relationships/customXml" Target="../ink/ink43.xml"/><Relationship Id="rId41" Type="http://schemas.openxmlformats.org/officeDocument/2006/relationships/image" Target="../media/image35.emf"/><Relationship Id="rId54" Type="http://schemas.openxmlformats.org/officeDocument/2006/relationships/customXml" Target="../ink/ink16.xml"/><Relationship Id="rId62" Type="http://schemas.openxmlformats.org/officeDocument/2006/relationships/customXml" Target="../ink/ink20.xml"/><Relationship Id="rId70" Type="http://schemas.openxmlformats.org/officeDocument/2006/relationships/customXml" Target="../ink/ink24.xml"/><Relationship Id="rId75" Type="http://schemas.openxmlformats.org/officeDocument/2006/relationships/image" Target="../media/image52.emf"/><Relationship Id="rId83" Type="http://schemas.openxmlformats.org/officeDocument/2006/relationships/image" Target="../media/image56.emf"/><Relationship Id="rId88" Type="http://schemas.openxmlformats.org/officeDocument/2006/relationships/customXml" Target="../ink/ink33.xml"/><Relationship Id="rId91" Type="http://schemas.openxmlformats.org/officeDocument/2006/relationships/image" Target="../media/image60.emf"/><Relationship Id="rId96" Type="http://schemas.openxmlformats.org/officeDocument/2006/relationships/customXml" Target="../ink/ink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28" Type="http://schemas.openxmlformats.org/officeDocument/2006/relationships/customXml" Target="../ink/ink3.xml"/><Relationship Id="rId36" Type="http://schemas.openxmlformats.org/officeDocument/2006/relationships/customXml" Target="../ink/ink7.xml"/><Relationship Id="rId49" Type="http://schemas.openxmlformats.org/officeDocument/2006/relationships/image" Target="../media/image39.emf"/><Relationship Id="rId57" Type="http://schemas.openxmlformats.org/officeDocument/2006/relationships/image" Target="../media/image43.emf"/><Relationship Id="rId106" Type="http://schemas.openxmlformats.org/officeDocument/2006/relationships/customXml" Target="../ink/ink42.xml"/><Relationship Id="rId10" Type="http://schemas.openxmlformats.org/officeDocument/2006/relationships/image" Target="../media/image24.png"/><Relationship Id="rId31" Type="http://schemas.openxmlformats.org/officeDocument/2006/relationships/image" Target="../media/image30.emf"/><Relationship Id="rId44" Type="http://schemas.openxmlformats.org/officeDocument/2006/relationships/customXml" Target="../ink/ink11.xml"/><Relationship Id="rId52" Type="http://schemas.openxmlformats.org/officeDocument/2006/relationships/customXml" Target="../ink/ink15.xml"/><Relationship Id="rId60" Type="http://schemas.openxmlformats.org/officeDocument/2006/relationships/customXml" Target="../ink/ink19.xml"/><Relationship Id="rId65" Type="http://schemas.openxmlformats.org/officeDocument/2006/relationships/image" Target="../media/image47.emf"/><Relationship Id="rId73" Type="http://schemas.openxmlformats.org/officeDocument/2006/relationships/image" Target="../media/image51.emf"/><Relationship Id="rId78" Type="http://schemas.openxmlformats.org/officeDocument/2006/relationships/customXml" Target="../ink/ink28.xml"/><Relationship Id="rId81" Type="http://schemas.openxmlformats.org/officeDocument/2006/relationships/image" Target="../media/image55.emf"/><Relationship Id="rId86" Type="http://schemas.openxmlformats.org/officeDocument/2006/relationships/customXml" Target="../ink/ink32.xml"/><Relationship Id="rId94" Type="http://schemas.openxmlformats.org/officeDocument/2006/relationships/customXml" Target="../ink/ink36.xml"/><Relationship Id="rId99" Type="http://schemas.openxmlformats.org/officeDocument/2006/relationships/image" Target="../media/image64.emf"/><Relationship Id="rId101" Type="http://schemas.openxmlformats.org/officeDocument/2006/relationships/image" Target="../media/image65.emf"/><Relationship Id="rId4" Type="http://schemas.openxmlformats.org/officeDocument/2006/relationships/image" Target="../media/image19.png"/><Relationship Id="rId9" Type="http://schemas.openxmlformats.org/officeDocument/2006/relationships/image" Target="../media/image23.png"/><Relationship Id="rId13" Type="http://schemas.openxmlformats.org/officeDocument/2006/relationships/customXml" Target="../ink/ink1.xml"/><Relationship Id="rId39" Type="http://schemas.openxmlformats.org/officeDocument/2006/relationships/image" Target="../media/image34.emf"/><Relationship Id="rId109" Type="http://schemas.openxmlformats.org/officeDocument/2006/relationships/image" Target="../media/image69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emf"/><Relationship Id="rId13" Type="http://schemas.openxmlformats.org/officeDocument/2006/relationships/customXml" Target="../ink/ink49.xml"/><Relationship Id="rId18" Type="http://schemas.openxmlformats.org/officeDocument/2006/relationships/image" Target="../media/image33.emf"/><Relationship Id="rId3" Type="http://schemas.openxmlformats.org/officeDocument/2006/relationships/image" Target="../media/image70.emf"/><Relationship Id="rId7" Type="http://schemas.openxmlformats.org/officeDocument/2006/relationships/customXml" Target="../ink/ink46.xml"/><Relationship Id="rId12" Type="http://schemas.openxmlformats.org/officeDocument/2006/relationships/image" Target="../media/image30.emf"/><Relationship Id="rId17" Type="http://schemas.openxmlformats.org/officeDocument/2006/relationships/customXml" Target="../ink/ink51.xml"/><Relationship Id="rId2" Type="http://schemas.openxmlformats.org/officeDocument/2006/relationships/customXml" Target="../ink/ink44.xml"/><Relationship Id="rId16" Type="http://schemas.openxmlformats.org/officeDocument/2006/relationships/image" Target="../media/image32.emf"/><Relationship Id="rId20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emf"/><Relationship Id="rId11" Type="http://schemas.openxmlformats.org/officeDocument/2006/relationships/customXml" Target="../ink/ink48.xml"/><Relationship Id="rId15" Type="http://schemas.openxmlformats.org/officeDocument/2006/relationships/customXml" Target="../ink/ink50.xml"/><Relationship Id="rId10" Type="http://schemas.openxmlformats.org/officeDocument/2006/relationships/image" Target="../media/image29.emf"/><Relationship Id="rId19" Type="http://schemas.openxmlformats.org/officeDocument/2006/relationships/customXml" Target="../ink/ink52.xml"/><Relationship Id="rId4" Type="http://schemas.openxmlformats.org/officeDocument/2006/relationships/customXml" Target="../ink/ink45.xml"/><Relationship Id="rId9" Type="http://schemas.openxmlformats.org/officeDocument/2006/relationships/customXml" Target="../ink/ink47.xml"/><Relationship Id="rId14" Type="http://schemas.openxmlformats.org/officeDocument/2006/relationships/image" Target="../media/image3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1" y="2130425"/>
            <a:ext cx="8545346" cy="1470025"/>
          </a:xfrm>
        </p:spPr>
        <p:txBody>
          <a:bodyPr/>
          <a:lstStyle/>
          <a:p>
            <a:r>
              <a:rPr lang="en-US" sz="4400" dirty="0" smtClean="0"/>
              <a:t>Generative Programming Meets Constraint Based Synthesis</a:t>
            </a:r>
            <a:endParaRPr lang="en-US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685800"/>
          </a:xfrm>
        </p:spPr>
        <p:txBody>
          <a:bodyPr/>
          <a:lstStyle/>
          <a:p>
            <a:endParaRPr lang="en-US" cap="small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6" name="Picture 2" descr="mit_csai_top"/>
          <p:cNvPicPr>
            <a:picLocks noChangeAspect="1" noChangeArrowheads="1"/>
          </p:cNvPicPr>
          <p:nvPr/>
        </p:nvPicPr>
        <p:blipFill>
          <a:blip r:embed="rId3" cstate="print"/>
          <a:srcRect t="17308" r="49430" b="43750"/>
          <a:stretch>
            <a:fillRect/>
          </a:stretch>
        </p:blipFill>
        <p:spPr bwMode="auto">
          <a:xfrm>
            <a:off x="228600" y="5715000"/>
            <a:ext cx="514773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mit_csai_top"/>
          <p:cNvPicPr>
            <a:picLocks noChangeAspect="1" noChangeArrowheads="1"/>
          </p:cNvPicPr>
          <p:nvPr/>
        </p:nvPicPr>
        <p:blipFill>
          <a:blip r:embed="rId3" cstate="print"/>
          <a:srcRect l="71862"/>
          <a:stretch>
            <a:fillRect/>
          </a:stretch>
        </p:blipFill>
        <p:spPr bwMode="auto">
          <a:xfrm>
            <a:off x="7239000" y="5562600"/>
            <a:ext cx="161114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920245" y="4953000"/>
            <a:ext cx="3328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Armando Solar-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Lezama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445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Generator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8731878" cy="51475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/**</a:t>
            </a:r>
          </a:p>
          <a:p>
            <a:pPr>
              <a:lnSpc>
                <a:spcPct val="115000"/>
              </a:lnSpc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 Generate the set of all bit-vector expressions 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* involving +, &amp;,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xor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and bitwise negation (~).</a:t>
            </a: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* the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bnd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param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limits the size of the generated expression.</a:t>
            </a:r>
          </a:p>
          <a:p>
            <a:pPr>
              <a:lnSpc>
                <a:spcPct val="115000"/>
              </a:lnSpc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ea typeface="Calibri"/>
                <a:cs typeface="Times New Roman"/>
              </a:rPr>
              <a:t> */</a:t>
            </a:r>
          </a:p>
          <a:p>
            <a:pPr>
              <a:lnSpc>
                <a:spcPct val="115000"/>
              </a:lnSpc>
            </a:pPr>
            <a:endParaRPr lang="en-US" b="1" dirty="0">
              <a:solidFill>
                <a:srgbClr val="7F0055"/>
              </a:solidFill>
              <a:latin typeface="Courier New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b="1" dirty="0" smtClean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generator</a:t>
            </a:r>
            <a:r>
              <a:rPr lang="en-US" dirty="0" smtClean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bit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[W] gen(bit[W] x, </a:t>
            </a:r>
            <a:r>
              <a:rPr lang="en-US" b="1" dirty="0" err="1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bnd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assert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bnd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&gt; 0;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x;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??;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~gen(x, bnd-1);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(??){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    </a:t>
            </a:r>
            <a:r>
              <a:rPr lang="en-US" b="1" dirty="0">
                <a:solidFill>
                  <a:srgbClr val="7F0055"/>
                </a:solidFill>
                <a:latin typeface="Courier New"/>
                <a:ea typeface="Calibri"/>
                <a:cs typeface="Times New Roman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{| gen(x, bnd-1) (+ | &amp; | ^) gen(x, bnd-1) |};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    }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Courier New"/>
                <a:ea typeface="Calibri"/>
                <a:cs typeface="Times New Roman"/>
              </a:rPr>
              <a:t>}</a:t>
            </a:r>
            <a:endParaRPr lang="en-US" sz="12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Least Significant Zero Bit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954306"/>
            <a:ext cx="7713971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generator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bit[W] gen(bit[W] x, 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&gt;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x;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??;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~gen(x, bnd-1);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(??)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{| gen(x, bnd-1) (+ | &amp; | ^) gen(x, bnd-1) |};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endParaRPr lang="en-US" sz="1600" dirty="0"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bit[W] isolate0sk (bit[W] x)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implements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isolate0 {</a:t>
            </a:r>
          </a:p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  return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gen(x, 3);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396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Constraint based synthesis primer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8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the synthesis problem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Find a function from holes to values</a:t>
            </a:r>
          </a:p>
          <a:p>
            <a:pPr lvl="1"/>
            <a:r>
              <a:rPr lang="en-US" dirty="0" smtClean="0"/>
              <a:t>Easy in the absence of generators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Finite set of holes so function is just a table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38200" y="2990671"/>
            <a:ext cx="69397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isolateSk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x) implements isolate0 {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return !(x 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??</a:t>
            </a:r>
            <a:r>
              <a:rPr lang="en-US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&amp; (x 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??</a:t>
            </a:r>
            <a:r>
              <a:rPr lang="en-US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835152" y="2990671"/>
                <a:ext cx="6939720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bit</a:t>
                </a:r>
                <a:r>
                  <a:rPr lang="en-US" dirty="0" smtClean="0">
                    <a:latin typeface="Courier New" pitchFamily="49" charset="0"/>
                    <a:cs typeface="Courier New" pitchFamily="49" charset="0"/>
                  </a:rPr>
                  <a:t>[W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] </a:t>
                </a:r>
                <a:r>
                  <a:rPr lang="en-US" dirty="0" err="1">
                    <a:latin typeface="Courier New" pitchFamily="49" charset="0"/>
                    <a:cs typeface="Courier New" pitchFamily="49" charset="0"/>
                  </a:rPr>
                  <a:t>isolateSk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b="1" dirty="0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bit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[W] x) implements isolate0 {</a:t>
                </a:r>
              </a:p>
              <a:p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	</a:t>
                </a:r>
              </a:p>
              <a:p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	return !(x +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 smtClean="0">
                    <a:latin typeface="Courier New" pitchFamily="49" charset="0"/>
                    <a:cs typeface="Courier New" pitchFamily="49" charset="0"/>
                  </a:rPr>
                  <a:t>(??</a:t>
                </a:r>
                <a:r>
                  <a:rPr lang="en-US" baseline="-25000" dirty="0" smtClean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dirty="0" smtClean="0">
                    <a:latin typeface="Courier New" pitchFamily="49" charset="0"/>
                    <a:cs typeface="Courier New" pitchFamily="49" charset="0"/>
                  </a:rPr>
                  <a:t>)) 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&amp; (x 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 smtClean="0">
                    <a:latin typeface="Courier New" pitchFamily="49" charset="0"/>
                    <a:cs typeface="Courier New" pitchFamily="49" charset="0"/>
                  </a:rPr>
                  <a:t>(??</a:t>
                </a:r>
                <a:r>
                  <a:rPr lang="en-US" baseline="-25000" dirty="0" smtClean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dirty="0" smtClean="0">
                    <a:latin typeface="Courier New" pitchFamily="49" charset="0"/>
                    <a:cs typeface="Courier New" pitchFamily="49" charset="0"/>
                  </a:rPr>
                  <a:t>)) </a:t>
                </a:r>
                <a:r>
                  <a:rPr lang="en-US" dirty="0">
                    <a:latin typeface="Courier New" pitchFamily="49" charset="0"/>
                    <a:cs typeface="Courier New" pitchFamily="49" charset="0"/>
                  </a:rPr>
                  <a:t>;</a:t>
                </a:r>
              </a:p>
              <a:p>
                <a:r>
                  <a:rPr lang="en-US" dirty="0" smtClean="0">
                    <a:latin typeface="Courier New" pitchFamily="49" charset="0"/>
                    <a:cs typeface="Courier New" pitchFamily="49" charset="0"/>
                  </a:rPr>
                  <a:t>}</a:t>
                </a:r>
                <a:endParaRPr lang="en-US" dirty="0">
                  <a:latin typeface="Courier New" pitchFamily="49" charset="0"/>
                  <a:cs typeface="Courier New" pitchFamily="49" charset="0"/>
                </a:endParaRPr>
              </a:p>
            </p:txBody>
          </p:sp>
        </mc:Choice>
        <mc:Fallback xmlns="">
          <p:sp>
            <p:nvSpPr>
              <p:cNvPr id="6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5152" y="2990671"/>
                <a:ext cx="6939720" cy="120032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703" t="-2538" b="-710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676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4" grpId="0"/>
      <p:bldP spid="4" grpId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the synthesis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Generators need something more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8059" y="2819400"/>
            <a:ext cx="6479659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generator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bit[W] gen(bit[W] x, 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bnd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&gt;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x;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??</a:t>
            </a:r>
            <a:r>
              <a:rPr lang="en-US" sz="1600" b="1" baseline="-25000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 smtClean="0"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~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gen</a:t>
            </a:r>
            <a:r>
              <a:rPr lang="en-US" sz="1600" b="1" baseline="-25000" dirty="0" smtClean="0">
                <a:solidFill>
                  <a:srgbClr val="000000"/>
                </a:solidFill>
                <a:latin typeface="Courier New"/>
              </a:rPr>
              <a:t>g1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(x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, bnd-1);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(??</a:t>
            </a:r>
            <a:r>
              <a:rPr lang="en-US" sz="1600" b="1" baseline="-25000" dirty="0" smtClean="0"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{</a:t>
            </a:r>
            <a:endParaRPr lang="en-US" sz="1600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...</a:t>
            </a:r>
            <a:endParaRPr lang="en-US" sz="16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endParaRPr lang="en-US" sz="1600" dirty="0">
              <a:latin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bit[W] isolate0sk (bit[W] x) 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implements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isolate0 {</a:t>
            </a:r>
          </a:p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  return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gen</a:t>
            </a:r>
            <a:r>
              <a:rPr lang="en-US" sz="1600" b="1" baseline="-25000" dirty="0" smtClean="0">
                <a:solidFill>
                  <a:srgbClr val="000000"/>
                </a:solidFill>
                <a:latin typeface="Courier New"/>
              </a:rPr>
              <a:t>g0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(x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, 3);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}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95400" y="2823817"/>
                <a:ext cx="6479659" cy="32932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generator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bit[W] gen(bit[W] x, </a:t>
                </a:r>
                <a:r>
                  <a:rPr lang="en-US" sz="1600" b="1" dirty="0" err="1">
                    <a:solidFill>
                      <a:srgbClr val="7F0055"/>
                    </a:solidFill>
                    <a:latin typeface="Courier New"/>
                  </a:rPr>
                  <a:t>int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assert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b="1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&gt; 0;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x;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5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;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3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~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g1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bnd-1);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4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{</a:t>
                </a:r>
                <a:endParaRPr lang="en-US" sz="1600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 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...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}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</a:p>
              <a:p>
                <a:endParaRPr lang="en-US" sz="1600" dirty="0"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bit[W] isolate0sk (bit[W] x)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implements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isolate0 {</a:t>
                </a:r>
              </a:p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    return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 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g0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3);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23817"/>
                <a:ext cx="6479659" cy="329320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565" t="-556" b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928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95400" y="2819400"/>
                <a:ext cx="6645089" cy="332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generator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bit[W] 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gen(context </a:t>
                </a:r>
                <a14:m>
                  <m:oMath xmlns:m="http://schemas.openxmlformats.org/officeDocument/2006/math">
                    <m:r>
                      <a:rPr lang="en-US" sz="1600" b="0" i="1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  <m:r>
                      <a:rPr lang="en-US" sz="1600" b="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, bit[W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] x, </a:t>
                </a:r>
                <a:r>
                  <a:rPr lang="en-US" sz="1600" b="1" dirty="0" err="1">
                    <a:solidFill>
                      <a:srgbClr val="7F0055"/>
                    </a:solidFill>
                    <a:latin typeface="Courier New"/>
                  </a:rPr>
                  <a:t>int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assert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b="1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&gt; 0;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x;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5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;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3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~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g1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 smtClean="0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, 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bnd-1);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4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{</a:t>
                </a:r>
                <a:endParaRPr lang="en-US" sz="1600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 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...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 }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</a:p>
              <a:p>
                <a:endParaRPr lang="en-US" sz="1600" dirty="0"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bit[W] isolate0sk (bit[W] x)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implements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isolate0 {</a:t>
                </a:r>
              </a:p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    return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 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g0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, 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3);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819400"/>
                <a:ext cx="6645089" cy="3323282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550" t="-367" b="-1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the synthesis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Generators need something more</a:t>
            </a:r>
          </a:p>
          <a:p>
            <a:pPr lvl="1"/>
            <a:r>
              <a:rPr lang="en-US" dirty="0" smtClean="0"/>
              <a:t>The value of the holes depends on the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 the synthesis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0" y="5017837"/>
                <a:ext cx="8991600" cy="1306763"/>
              </a:xfrm>
            </p:spPr>
            <p:txBody>
              <a:bodyPr>
                <a:normAutofit/>
              </a:bodyPr>
              <a:lstStyle/>
              <a:p>
                <a:pPr lvl="1"/>
                <a:r>
                  <a:rPr lang="en-US" sz="2400" dirty="0" smtClean="0"/>
                  <a:t>Potentially unbounded set of unknowns</a:t>
                </a:r>
              </a:p>
              <a:p>
                <a:pPr lvl="1"/>
                <a:r>
                  <a:rPr lang="en-US" sz="2400" dirty="0" smtClean="0"/>
                  <a:t>We can bound the depth of recursion</a:t>
                </a:r>
              </a:p>
              <a:p>
                <a:pPr lvl="2"/>
                <a:r>
                  <a:rPr lang="en-US" sz="1800" dirty="0" smtClean="0"/>
                  <a:t>That means again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800" dirty="0" smtClean="0"/>
                  <a:t> is just a table</a:t>
                </a:r>
                <a:endParaRPr lang="en-US" sz="1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5017837"/>
                <a:ext cx="8991600" cy="1306763"/>
              </a:xfrm>
              <a:blipFill rotWithShape="1">
                <a:blip r:embed="rId2" cstate="print"/>
                <a:stretch>
                  <a:fillRect t="-3256" b="-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1524000"/>
                <a:ext cx="9235862" cy="332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generator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bit[W] 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gen(context </a:t>
                </a:r>
                <a14:m>
                  <m:oMath xmlns:m="http://schemas.openxmlformats.org/officeDocument/2006/math">
                    <m:r>
                      <a:rPr lang="en-US" sz="1600" b="0" i="1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  <m:r>
                      <a:rPr lang="en-US" sz="1600" b="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, bit[W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] x, </a:t>
                </a:r>
                <a:r>
                  <a:rPr lang="en-US" sz="1600" b="1" dirty="0" err="1">
                    <a:solidFill>
                      <a:srgbClr val="7F0055"/>
                    </a:solidFill>
                    <a:latin typeface="Courier New"/>
                  </a:rPr>
                  <a:t>int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){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assert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b="1" dirty="0" err="1">
                    <a:solidFill>
                      <a:srgbClr val="000000"/>
                    </a:solidFill>
                    <a:latin typeface="Courier New"/>
                  </a:rPr>
                  <a:t>bnd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&gt; 0;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1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x;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2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5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;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3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~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g1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 smtClean="0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, 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bnd-1);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if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srgbClr val="000000"/>
                        </a:solidFill>
                        <a:latin typeface="Cambria Math"/>
                      </a:rPr>
                      <m:t>𝜏</m:t>
                    </m:r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??</a:t>
                </a:r>
                <a:r>
                  <a:rPr lang="en-US" sz="1600" b="1" baseline="-25000" dirty="0" smtClean="0">
                    <a:latin typeface="Courier New" pitchFamily="49" charset="0"/>
                    <a:cs typeface="Courier New" pitchFamily="49" charset="0"/>
                  </a:rPr>
                  <a:t>4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{</a:t>
                </a:r>
                <a:endParaRPr lang="en-US" sz="1600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return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{| 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g2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bnd-1) (+ | &amp; | ^) 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g3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𝝉</m:t>
                    </m:r>
                    <m:r>
                      <a:rPr lang="en-US" sz="1600" b="1" i="1">
                        <a:solidFill>
                          <a:srgbClr val="000000"/>
                        </a:solidFill>
                        <a:latin typeface="Cambria Math"/>
                      </a:rPr>
                      <m:t> ⋅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bnd-1) 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|};</a:t>
                </a:r>
                <a:endParaRPr lang="en-US" sz="1600" b="1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   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>
                  <a:solidFill>
                    <a:srgbClr val="000000"/>
                  </a:solidFill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</a:p>
              <a:p>
                <a:endParaRPr lang="en-US" sz="1600" dirty="0">
                  <a:latin typeface="Courier New"/>
                </a:endParaRP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bit[W] isolate0sk (bit[W] x)  </a:t>
                </a:r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implements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isolate0 {</a:t>
                </a:r>
              </a:p>
              <a:p>
                <a:r>
                  <a:rPr lang="en-US" sz="1600" b="1" dirty="0">
                    <a:solidFill>
                      <a:srgbClr val="7F0055"/>
                    </a:solidFill>
                    <a:latin typeface="Courier New"/>
                  </a:rPr>
                  <a:t> </a:t>
                </a:r>
                <a:r>
                  <a:rPr lang="en-US" sz="1600" b="1" dirty="0" smtClean="0">
                    <a:solidFill>
                      <a:srgbClr val="7F0055"/>
                    </a:solidFill>
                    <a:latin typeface="Courier New"/>
                  </a:rPr>
                  <a:t>   return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 gen</a:t>
                </a:r>
                <a:r>
                  <a:rPr lang="en-US" sz="1600" b="1" baseline="-25000" dirty="0" smtClean="0">
                    <a:solidFill>
                      <a:srgbClr val="000000"/>
                    </a:solidFill>
                    <a:latin typeface="Courier New"/>
                  </a:rPr>
                  <a:t>g0</a:t>
                </a:r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𝒈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600" b="1" dirty="0" smtClean="0">
                    <a:solidFill>
                      <a:srgbClr val="000000"/>
                    </a:solidFill>
                    <a:latin typeface="Courier New"/>
                  </a:rPr>
                  <a:t>, x</a:t>
                </a:r>
                <a:r>
                  <a:rPr lang="en-US" sz="1600" b="1" dirty="0">
                    <a:solidFill>
                      <a:srgbClr val="000000"/>
                    </a:solidFill>
                    <a:latin typeface="Courier New"/>
                  </a:rPr>
                  <a:t>, 3);</a:t>
                </a:r>
              </a:p>
              <a:p>
                <a:r>
                  <a:rPr lang="en-US" sz="1600" dirty="0">
                    <a:solidFill>
                      <a:srgbClr val="000000"/>
                    </a:solidFill>
                    <a:latin typeface="Courier New"/>
                  </a:rPr>
                  <a:t>}</a:t>
                </a:r>
                <a:endParaRPr lang="en-US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24000"/>
                <a:ext cx="9235862" cy="3323282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330" t="-367" b="-1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477000" y="4826675"/>
                <a:ext cx="2080378" cy="2031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 smtClean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 smtClean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 smtClean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 smtClean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)</a:t>
                </a: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Courier New" pitchFamily="49" charset="0"/>
                      </a:rPr>
                      <m:t>𝜙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ourier New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00"/>
                    </a:solidFill>
                    <a:latin typeface="Courier New"/>
                  </a:rPr>
                  <a:t>,??</a:t>
                </a:r>
                <a:r>
                  <a:rPr lang="en-US" b="1" baseline="-25000" dirty="0" smtClean="0">
                    <a:latin typeface="Courier New" pitchFamily="49" charset="0"/>
                    <a:cs typeface="Courier New" pitchFamily="49" charset="0"/>
                  </a:rPr>
                  <a:t>k</a:t>
                </a:r>
                <a:r>
                  <a:rPr lang="en-US" dirty="0" smtClean="0">
                    <a:solidFill>
                      <a:srgbClr val="000000"/>
                    </a:solidFill>
                    <a:latin typeface="Courier New"/>
                  </a:rPr>
                  <a:t>)</a:t>
                </a:r>
              </a:p>
              <a:p>
                <a:r>
                  <a:rPr lang="en-US" dirty="0" smtClean="0">
                    <a:solidFill>
                      <a:srgbClr val="000000"/>
                    </a:solidFill>
                    <a:latin typeface="Courier New"/>
                  </a:rPr>
                  <a:t>...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826675"/>
                <a:ext cx="2080378" cy="203132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2639" t="-1201" r="-1466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942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3200400" y="4114800"/>
            <a:ext cx="5791200" cy="1981200"/>
          </a:xfrm>
          <a:prstGeom prst="wedgeRoundRectCallout">
            <a:avLst>
              <a:gd name="adj1" fmla="val -15517"/>
              <a:gd name="adj2" fmla="val -79129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synthesis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4334000"/>
            <a:ext cx="5867400" cy="1542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Many ways </a:t>
            </a:r>
            <a:r>
              <a:rPr lang="en-US" sz="2400" dirty="0"/>
              <a:t>to </a:t>
            </a:r>
            <a:r>
              <a:rPr lang="en-US" sz="2400" dirty="0" smtClean="0"/>
              <a:t>represent (</a:t>
            </a:r>
            <a:r>
              <a:rPr lang="en-US" sz="2400" dirty="0"/>
              <a:t>𝑖𝑛, 𝑃[𝑐]⊨𝑆𝑝𝑒𝑐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Important area of research</a:t>
            </a:r>
          </a:p>
          <a:p>
            <a:pPr lvl="1"/>
            <a:r>
              <a:rPr lang="en-US" sz="2000" dirty="0" smtClean="0"/>
              <a:t>At the abstract level, it’s just a predicate</a:t>
            </a:r>
            <a:endParaRPr lang="en-US" sz="2000" dirty="0"/>
          </a:p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20368" y="2980492"/>
                <a:ext cx="572272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i="1">
                          <a:latin typeface="Cambria Math"/>
                        </a:rPr>
                        <m:t>∃ </m:t>
                      </m:r>
                      <m:r>
                        <a:rPr lang="en-US" sz="3800" i="1">
                          <a:latin typeface="Cambria Math"/>
                        </a:rPr>
                        <m:t>𝑃</m:t>
                      </m:r>
                      <m:r>
                        <a:rPr lang="en-US" sz="3800" i="1">
                          <a:latin typeface="Cambria Math"/>
                        </a:rPr>
                        <m:t> ∀ </m:t>
                      </m:r>
                      <m:r>
                        <a:rPr lang="en-US" sz="3800" i="1">
                          <a:latin typeface="Cambria Math"/>
                        </a:rPr>
                        <m:t>𝑖𝑛</m:t>
                      </m:r>
                      <m:r>
                        <a:rPr lang="en-US" sz="3800" i="1">
                          <a:latin typeface="Cambria Math"/>
                        </a:rPr>
                        <m:t>   </m:t>
                      </m:r>
                      <m:d>
                        <m:dPr>
                          <m:ctrlPr>
                            <a:rPr lang="en-US" sz="3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800" i="1">
                              <a:latin typeface="Cambria Math"/>
                            </a:rPr>
                            <m:t>𝑖𝑛</m:t>
                          </m:r>
                          <m:r>
                            <a:rPr lang="en-US" sz="3800" i="1">
                              <a:latin typeface="Cambria Math"/>
                            </a:rPr>
                            <m:t>, </m:t>
                          </m:r>
                          <m:r>
                            <a:rPr lang="en-US" sz="3800" i="1">
                              <a:latin typeface="Cambria Math"/>
                            </a:rPr>
                            <m:t>𝑃</m:t>
                          </m:r>
                          <m:r>
                            <a:rPr lang="en-US" sz="3800" i="1">
                              <a:latin typeface="Cambria Math"/>
                            </a:rPr>
                            <m:t>⊨</m:t>
                          </m:r>
                          <m:r>
                            <a:rPr lang="en-US" sz="3800" i="1">
                              <a:latin typeface="Cambria Math"/>
                              <a:ea typeface="Cambria Math"/>
                            </a:rPr>
                            <m:t>𝑆𝑝𝑒𝑐</m:t>
                          </m:r>
                        </m:e>
                      </m:d>
                    </m:oMath>
                  </m:oMathPara>
                </a14:m>
                <a:endParaRPr lang="en-US" sz="3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0368" y="2980492"/>
                <a:ext cx="5722720" cy="954107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53399" y="2980492"/>
                <a:ext cx="6056658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i="1">
                          <a:latin typeface="Cambria Math"/>
                        </a:rPr>
                        <m:t>∃ </m:t>
                      </m:r>
                      <m:r>
                        <a:rPr lang="en-US" sz="3800" i="1">
                          <a:latin typeface="Cambria Math"/>
                        </a:rPr>
                        <m:t>𝑐</m:t>
                      </m:r>
                      <m:r>
                        <a:rPr lang="en-US" sz="3800" i="1">
                          <a:latin typeface="Cambria Math"/>
                        </a:rPr>
                        <m:t> ∀ </m:t>
                      </m:r>
                      <m:r>
                        <a:rPr lang="en-US" sz="3800" i="1">
                          <a:latin typeface="Cambria Math"/>
                        </a:rPr>
                        <m:t>𝑖𝑛</m:t>
                      </m:r>
                      <m:r>
                        <a:rPr lang="en-US" sz="3800" i="1">
                          <a:latin typeface="Cambria Math"/>
                        </a:rPr>
                        <m:t>   </m:t>
                      </m:r>
                      <m:d>
                        <m:dPr>
                          <m:ctrlPr>
                            <a:rPr lang="en-US" sz="3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800" i="1">
                              <a:latin typeface="Cambria Math"/>
                            </a:rPr>
                            <m:t>𝑖𝑛</m:t>
                          </m:r>
                          <m:r>
                            <a:rPr lang="en-US" sz="3800" i="1">
                              <a:latin typeface="Cambria Math"/>
                            </a:rPr>
                            <m:t>, </m:t>
                          </m:r>
                          <m:r>
                            <a:rPr lang="en-US" sz="3800" i="1">
                              <a:latin typeface="Cambria Math"/>
                            </a:rPr>
                            <m:t>𝑆𝑘</m:t>
                          </m:r>
                          <m:r>
                            <a:rPr lang="en-US" sz="3800" i="1">
                              <a:latin typeface="Cambria Math"/>
                            </a:rPr>
                            <m:t>(</m:t>
                          </m:r>
                          <m:r>
                            <a:rPr lang="en-US" sz="3800" i="1">
                              <a:latin typeface="Cambria Math"/>
                            </a:rPr>
                            <m:t>𝑐</m:t>
                          </m:r>
                          <m:r>
                            <a:rPr lang="en-US" sz="3800" i="1">
                              <a:latin typeface="Cambria Math"/>
                            </a:rPr>
                            <m:t>)⊨</m:t>
                          </m:r>
                          <m:r>
                            <a:rPr lang="en-US" sz="3800" i="1">
                              <a:latin typeface="Cambria Math"/>
                              <a:ea typeface="Cambria Math"/>
                            </a:rPr>
                            <m:t>𝑆𝑝𝑒𝑐</m:t>
                          </m:r>
                        </m:e>
                      </m:d>
                    </m:oMath>
                  </m:oMathPara>
                </a14:m>
                <a:endParaRPr lang="en-US" sz="3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3399" y="2980492"/>
                <a:ext cx="6056658" cy="67710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71109" y="2980492"/>
                <a:ext cx="3821238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00" i="1" smtClean="0">
                          <a:latin typeface="Cambria Math"/>
                        </a:rPr>
                        <m:t>∃ </m:t>
                      </m:r>
                      <m:r>
                        <a:rPr lang="en-US" sz="3800" i="1" smtClean="0">
                          <a:latin typeface="Cambria Math"/>
                        </a:rPr>
                        <m:t>𝑐</m:t>
                      </m:r>
                      <m:r>
                        <a:rPr lang="en-US" sz="3800" i="1">
                          <a:latin typeface="Cambria Math"/>
                        </a:rPr>
                        <m:t> ∀ </m:t>
                      </m:r>
                      <m:r>
                        <a:rPr lang="en-US" sz="3800" i="1">
                          <a:latin typeface="Cambria Math"/>
                        </a:rPr>
                        <m:t>𝑖𝑛</m:t>
                      </m:r>
                      <m:r>
                        <a:rPr lang="en-US" sz="3800" i="1">
                          <a:latin typeface="Cambria Math"/>
                        </a:rPr>
                        <m:t>   </m:t>
                      </m:r>
                      <m:r>
                        <a:rPr lang="en-US" sz="3800" b="0" i="1" smtClean="0">
                          <a:latin typeface="Cambria Math"/>
                        </a:rPr>
                        <m:t>𝑄</m:t>
                      </m:r>
                      <m:d>
                        <m:dPr>
                          <m:ctrlPr>
                            <a:rPr lang="en-US" sz="3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800" i="1">
                              <a:latin typeface="Cambria Math"/>
                            </a:rPr>
                            <m:t>𝑖𝑛</m:t>
                          </m:r>
                          <m:r>
                            <a:rPr lang="en-US" sz="3800" i="1">
                              <a:latin typeface="Cambria Math"/>
                            </a:rPr>
                            <m:t>, </m:t>
                          </m:r>
                          <m:r>
                            <a:rPr lang="en-US" sz="3800" b="0" i="1" smtClean="0">
                              <a:latin typeface="Cambria Math"/>
                            </a:rPr>
                            <m:t>𝑐</m:t>
                          </m:r>
                        </m:e>
                      </m:d>
                    </m:oMath>
                  </m:oMathPara>
                </a14:m>
                <a:endParaRPr lang="en-US" sz="3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109" y="2980492"/>
                <a:ext cx="3821238" cy="677108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249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5" grpId="0" animBg="1"/>
      <p:bldP spid="6" grpId="0" animBg="1"/>
      <p:bldP spid="6" grpId="1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different options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a) Eliminate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∀</m:t>
                    </m:r>
                  </m:oMath>
                </a14:m>
                <a:r>
                  <a:rPr lang="en-US" dirty="0" smtClean="0"/>
                  <a:t> symbolically</a:t>
                </a:r>
              </a:p>
              <a:p>
                <a:pPr lvl="1"/>
                <a:r>
                  <a:rPr lang="en-US" dirty="0" smtClean="0"/>
                  <a:t>You can use </a:t>
                </a:r>
                <a:r>
                  <a:rPr lang="en-US" dirty="0" err="1" smtClean="0"/>
                  <a:t>Farkas</a:t>
                </a:r>
                <a:r>
                  <a:rPr lang="en-US" dirty="0" smtClean="0"/>
                  <a:t> Lemma </a:t>
                </a:r>
              </a:p>
              <a:p>
                <a:pPr lvl="1"/>
                <a:r>
                  <a:rPr lang="en-US" dirty="0" smtClean="0"/>
                  <a:t>You can use an abstract domain</a:t>
                </a:r>
              </a:p>
              <a:p>
                <a:pPr lvl="1"/>
                <a:r>
                  <a:rPr lang="en-US" dirty="0" smtClean="0"/>
                  <a:t>You can use plain-vanilla elimination </a:t>
                </a:r>
                <a:br>
                  <a:rPr lang="en-US" dirty="0" smtClean="0"/>
                </a:br>
                <a:r>
                  <a:rPr lang="en-US" dirty="0" smtClean="0"/>
                  <a:t>(not recommended)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b) Sample the space of inputs intelligently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1085" t="-1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425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noFill/>
        </p:spPr>
        <p:txBody>
          <a:bodyPr/>
          <a:lstStyle/>
          <a:p>
            <a:pPr algn="l"/>
            <a:fld id="{785C8B04-0394-4B41-97E3-B6EC6DAF3B14}" type="slidenum">
              <a:rPr lang="en-US" smtClean="0"/>
              <a:pPr algn="l"/>
              <a:t>19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 smtClean="0"/>
              <a:t>Sketches are not arbitrary constraint systems</a:t>
            </a:r>
          </a:p>
          <a:p>
            <a:pPr lvl="1"/>
            <a:r>
              <a:rPr lang="en-US" dirty="0" smtClean="0"/>
              <a:t>They express the high level structure of a program</a:t>
            </a:r>
          </a:p>
          <a:p>
            <a:pPr lvl="1"/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A small number of inputs can be enough</a:t>
            </a:r>
          </a:p>
          <a:p>
            <a:pPr lvl="1"/>
            <a:r>
              <a:rPr lang="en-US" dirty="0" smtClean="0"/>
              <a:t>focus on corner cases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This is an inductive synthesis problem !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905000" y="4138613"/>
            <a:ext cx="4953001" cy="1103313"/>
            <a:chOff x="891" y="1934"/>
            <a:chExt cx="3120" cy="6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63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891" y="1934"/>
                  <a:ext cx="2563" cy="4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dirty="0" smtClean="0">
                            <a:latin typeface="Cambria Math"/>
                          </a:rPr>
                          <m:t>∃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𝑐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 ∀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𝑖𝑛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∈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𝐸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𝑄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𝑖𝑛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,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𝑐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US" sz="3600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26635" name="Text 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91" y="1934"/>
                  <a:ext cx="2563" cy="407"/>
                </a:xfrm>
                <a:prstGeom prst="rect">
                  <a:avLst/>
                </a:prstGeom>
                <a:blipFill rotWithShape="1">
                  <a:blip r:embed="rId3" cstate="print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632" name="Text Box 11"/>
            <p:cNvSpPr txBox="1">
              <a:spLocks noChangeArrowheads="1"/>
            </p:cNvSpPr>
            <p:nvPr/>
          </p:nvSpPr>
          <p:spPr bwMode="auto">
            <a:xfrm>
              <a:off x="2185" y="2341"/>
              <a:ext cx="18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Montara Std Gothic" pitchFamily="34" charset="0"/>
                </a:rPr>
                <a:t>where E  = {x</a:t>
              </a:r>
              <a:r>
                <a:rPr lang="en-US" baseline="-25000" dirty="0">
                  <a:latin typeface="Montara Std Gothic" pitchFamily="34" charset="0"/>
                </a:rPr>
                <a:t>1</a:t>
              </a:r>
              <a:r>
                <a:rPr lang="en-US" dirty="0">
                  <a:latin typeface="Montara Std Gothic" pitchFamily="34" charset="0"/>
                </a:rPr>
                <a:t>, x</a:t>
              </a:r>
              <a:r>
                <a:rPr lang="en-US" baseline="-25000" dirty="0">
                  <a:latin typeface="Montara Std Gothic" pitchFamily="34" charset="0"/>
                </a:rPr>
                <a:t>2</a:t>
              </a:r>
              <a:r>
                <a:rPr lang="en-US" dirty="0">
                  <a:latin typeface="Montara Std Gothic" pitchFamily="34" charset="0"/>
                </a:rPr>
                <a:t>, …, </a:t>
              </a:r>
              <a:r>
                <a:rPr lang="en-US" dirty="0" err="1">
                  <a:latin typeface="Montara Std Gothic" pitchFamily="34" charset="0"/>
                </a:rPr>
                <a:t>x</a:t>
              </a:r>
              <a:r>
                <a:rPr lang="en-US" baseline="-25000" dirty="0" err="1">
                  <a:latin typeface="Montara Std Gothic" pitchFamily="34" charset="0"/>
                </a:rPr>
                <a:t>k</a:t>
              </a:r>
              <a:r>
                <a:rPr lang="en-US" dirty="0">
                  <a:latin typeface="Montara Std Gothic" pitchFamily="34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955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want to partition N elements over P </a:t>
            </a:r>
            <a:r>
              <a:rPr lang="en-US" dirty="0" err="1" smtClean="0"/>
              <a:t>procs</a:t>
            </a:r>
            <a:endParaRPr lang="en-US" dirty="0" smtClean="0"/>
          </a:p>
          <a:p>
            <a:pPr lvl="1"/>
            <a:r>
              <a:rPr lang="en-US" dirty="0" smtClean="0"/>
              <a:t>How many elements should a processor get?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Obvious answer is N/P</a:t>
            </a:r>
          </a:p>
          <a:p>
            <a:endParaRPr lang="en-US" dirty="0"/>
          </a:p>
          <a:p>
            <a:r>
              <a:rPr lang="en-US" dirty="0" smtClean="0"/>
              <a:t>Obvious answer is wrong!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619953" y="3239577"/>
            <a:ext cx="5466124" cy="325375"/>
            <a:chOff x="1703318" y="2986934"/>
            <a:chExt cx="4066941" cy="172976"/>
          </a:xfrm>
        </p:grpSpPr>
        <p:sp>
          <p:nvSpPr>
            <p:cNvPr id="5" name="Rectangle 4"/>
            <p:cNvSpPr/>
            <p:nvPr/>
          </p:nvSpPr>
          <p:spPr bwMode="auto">
            <a:xfrm>
              <a:off x="1703318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930291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157264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384237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611210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38183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065156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292129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519102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746075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973048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200021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426994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653967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880940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107913" y="2986935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334886" y="2986934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561861" y="2986934"/>
              <a:ext cx="208398" cy="17297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35134" y="3070730"/>
            <a:ext cx="2720578" cy="663070"/>
            <a:chOff x="2372720" y="2743200"/>
            <a:chExt cx="2083997" cy="663070"/>
          </a:xfrm>
        </p:grpSpPr>
        <p:cxnSp>
          <p:nvCxnSpPr>
            <p:cNvPr id="23" name="Straight Connector 22"/>
            <p:cNvCxnSpPr/>
            <p:nvPr/>
          </p:nvCxnSpPr>
          <p:spPr bwMode="auto">
            <a:xfrm>
              <a:off x="2372720" y="2756303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>
              <a:off x="3051596" y="2769407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>
              <a:off x="3762052" y="2743200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>
              <a:off x="4440928" y="2756303"/>
              <a:ext cx="15789" cy="636863"/>
            </a:xfrm>
            <a:prstGeom prst="line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7620000" y="2925211"/>
            <a:ext cx="13019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j-lt"/>
              </a:rPr>
              <a:t>N = 18</a:t>
            </a:r>
          </a:p>
          <a:p>
            <a:r>
              <a:rPr lang="en-US" sz="2800" dirty="0" smtClean="0">
                <a:latin typeface="+mj-lt"/>
              </a:rPr>
              <a:t>P = 5 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95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5240577" y="3962400"/>
            <a:ext cx="3768726" cy="1600200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5562600" y="4638020"/>
            <a:ext cx="3146332" cy="695980"/>
          </a:xfrm>
          <a:prstGeom prst="roundRect">
            <a:avLst/>
          </a:prstGeom>
          <a:solidFill>
            <a:srgbClr val="FFFF99">
              <a:alpha val="22000"/>
            </a:srgbClr>
          </a:solidFill>
          <a:ln w="19050">
            <a:solidFill>
              <a:srgbClr val="FFFF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Insert your favorite 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checker here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491551" y="6049616"/>
            <a:ext cx="938025" cy="655984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76200" y="3962400"/>
            <a:ext cx="3768726" cy="1600200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Ex: Sketch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4813" y="6098137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813" y="6098137"/>
                <a:ext cx="1031501" cy="523220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9111" y="4749510"/>
                <a:ext cx="35829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𝒄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  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𝑪𝒐𝒓𝒓𝒆𝒄𝒕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11" y="4749510"/>
                <a:ext cx="3582904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stCxn id="12" idx="3"/>
          </p:cNvCxnSpPr>
          <p:nvPr/>
        </p:nvCxnSpPr>
        <p:spPr>
          <a:xfrm>
            <a:off x="3844926" y="4762500"/>
            <a:ext cx="1395651" cy="8284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53026" y="4724400"/>
                <a:ext cx="39692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𝒊𝒏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  ¬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𝑪𝒐𝒓𝒓𝒆𝒄𝒕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4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4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026" y="4724400"/>
                <a:ext cx="3969228" cy="46166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108407" y="4013200"/>
            <a:ext cx="1704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Synthesize</a:t>
            </a:r>
            <a:endParaRPr lang="en-US" sz="2800" dirty="0">
              <a:solidFill>
                <a:srgbClr val="FFFF99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75751" y="4013200"/>
            <a:ext cx="1098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  <a:latin typeface="+mj-lt"/>
              </a:rPr>
              <a:t>Check</a:t>
            </a:r>
            <a:endParaRPr lang="en-US" sz="2800" dirty="0">
              <a:solidFill>
                <a:srgbClr val="FFFF99"/>
              </a:solidFill>
              <a:latin typeface="+mj-lt"/>
            </a:endParaRPr>
          </a:p>
        </p:txBody>
      </p:sp>
      <p:cxnSp>
        <p:nvCxnSpPr>
          <p:cNvPr id="22" name="Elbow Connector 21"/>
          <p:cNvCxnSpPr>
            <a:stCxn id="13" idx="2"/>
            <a:endCxn id="4" idx="3"/>
          </p:cNvCxnSpPr>
          <p:nvPr/>
        </p:nvCxnSpPr>
        <p:spPr>
          <a:xfrm rot="5400000">
            <a:off x="4402054" y="3636860"/>
            <a:ext cx="797147" cy="464862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8" idx="0"/>
            <a:endCxn id="12" idx="2"/>
          </p:cNvCxnSpPr>
          <p:nvPr/>
        </p:nvCxnSpPr>
        <p:spPr>
          <a:xfrm rot="16200000" flipV="1">
            <a:off x="1717056" y="5806107"/>
            <a:ext cx="487016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58579" y="5791200"/>
                <a:ext cx="69442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𝒊𝒏</m:t>
                      </m:r>
                    </m:oMath>
                  </m:oMathPara>
                </a14:m>
                <a:endParaRPr lang="en-US" sz="32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579" y="5791200"/>
                <a:ext cx="694421" cy="58477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022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CEGIS in Detail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4813" y="1708666"/>
                <a:ext cx="15156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𝑸</m:t>
                      </m:r>
                      <m:r>
                        <a:rPr lang="en-US" sz="2800" b="1" i="1" smtClean="0"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latin typeface="Cambria Math"/>
                        </a:rPr>
                        <m:t>𝒄</m:t>
                      </m:r>
                      <m:r>
                        <a:rPr lang="en-US" sz="2800" b="1" i="1" smtClean="0">
                          <a:latin typeface="Cambria Math"/>
                        </a:rPr>
                        <m:t>, </m:t>
                      </m:r>
                      <m:r>
                        <a:rPr lang="en-US" sz="2800" b="1" i="1" smtClean="0">
                          <a:latin typeface="Cambria Math"/>
                        </a:rPr>
                        <m:t>𝒊𝒏</m:t>
                      </m:r>
                      <m:r>
                        <a:rPr lang="en-US" sz="28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813" y="1708666"/>
                <a:ext cx="1515671" cy="523220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477000" y="1280153"/>
            <a:ext cx="1526075" cy="1844047"/>
            <a:chOff x="6779725" y="1127753"/>
            <a:chExt cx="1526075" cy="1844047"/>
          </a:xfrm>
        </p:grpSpPr>
        <p:sp>
          <p:nvSpPr>
            <p:cNvPr id="9" name="Oval 8"/>
            <p:cNvSpPr/>
            <p:nvPr/>
          </p:nvSpPr>
          <p:spPr>
            <a:xfrm>
              <a:off x="7086600" y="13868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8092440" y="15392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7482840" y="1691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2390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b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7752313" y="18193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7772400" y="22098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7254240" y="195655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8168640" y="20574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84276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a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6962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c</a:t>
              </a:r>
              <a:endParaRPr lang="en-US" sz="8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153400" y="1127753"/>
              <a:ext cx="137160" cy="13716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d</a:t>
              </a:r>
              <a:endParaRPr lang="en-US" sz="8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81800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A</a:t>
              </a:r>
              <a:endParaRPr lang="en-US" sz="800" dirty="0"/>
            </a:p>
          </p:txBody>
        </p:sp>
        <p:cxnSp>
          <p:nvCxnSpPr>
            <p:cNvPr id="31" name="Straight Arrow Connector 30"/>
            <p:cNvCxnSpPr>
              <a:stCxn id="26" idx="2"/>
              <a:endCxn id="9" idx="1"/>
            </p:cNvCxnSpPr>
            <p:nvPr/>
          </p:nvCxnSpPr>
          <p:spPr>
            <a:xfrm>
              <a:off x="6911340" y="1264913"/>
              <a:ext cx="19534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17" idx="2"/>
              <a:endCxn id="9" idx="7"/>
            </p:cNvCxnSpPr>
            <p:nvPr/>
          </p:nvCxnSpPr>
          <p:spPr>
            <a:xfrm flipH="1">
              <a:off x="7203673" y="1264913"/>
              <a:ext cx="103907" cy="1420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8" idx="2"/>
              <a:endCxn id="15" idx="7"/>
            </p:cNvCxnSpPr>
            <p:nvPr/>
          </p:nvCxnSpPr>
          <p:spPr>
            <a:xfrm flipH="1">
              <a:off x="8209513" y="1264913"/>
              <a:ext cx="12467" cy="2944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27" idx="2"/>
              <a:endCxn id="15" idx="2"/>
            </p:cNvCxnSpPr>
            <p:nvPr/>
          </p:nvCxnSpPr>
          <p:spPr>
            <a:xfrm>
              <a:off x="7764780" y="1264913"/>
              <a:ext cx="327660" cy="34290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7" idx="2"/>
              <a:endCxn id="16" idx="7"/>
            </p:cNvCxnSpPr>
            <p:nvPr/>
          </p:nvCxnSpPr>
          <p:spPr>
            <a:xfrm flipH="1">
              <a:off x="7599913" y="1264913"/>
              <a:ext cx="164867" cy="446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9" idx="3"/>
              <a:endCxn id="20" idx="0"/>
            </p:cNvCxnSpPr>
            <p:nvPr/>
          </p:nvCxnSpPr>
          <p:spPr>
            <a:xfrm>
              <a:off x="7106687" y="1503913"/>
              <a:ext cx="216133" cy="45264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6" idx="3"/>
              <a:endCxn id="20" idx="7"/>
            </p:cNvCxnSpPr>
            <p:nvPr/>
          </p:nvCxnSpPr>
          <p:spPr>
            <a:xfrm flipH="1">
              <a:off x="7371313" y="1808713"/>
              <a:ext cx="131614" cy="16792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16" idx="5"/>
              <a:endCxn id="19" idx="1"/>
            </p:cNvCxnSpPr>
            <p:nvPr/>
          </p:nvCxnSpPr>
          <p:spPr>
            <a:xfrm>
              <a:off x="7599913" y="1808713"/>
              <a:ext cx="192574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27" idx="2"/>
              <a:endCxn id="18" idx="0"/>
            </p:cNvCxnSpPr>
            <p:nvPr/>
          </p:nvCxnSpPr>
          <p:spPr>
            <a:xfrm>
              <a:off x="7764780" y="1264913"/>
              <a:ext cx="56113" cy="554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8" idx="4"/>
              <a:endCxn id="19" idx="7"/>
            </p:cNvCxnSpPr>
            <p:nvPr/>
          </p:nvCxnSpPr>
          <p:spPr>
            <a:xfrm>
              <a:off x="7820893" y="1956554"/>
              <a:ext cx="68580" cy="27333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15" idx="4"/>
              <a:endCxn id="18" idx="6"/>
            </p:cNvCxnSpPr>
            <p:nvPr/>
          </p:nvCxnSpPr>
          <p:spPr>
            <a:xfrm flipH="1">
              <a:off x="7889473" y="1676400"/>
              <a:ext cx="271547" cy="2115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0" idx="5"/>
              <a:endCxn id="19" idx="2"/>
            </p:cNvCxnSpPr>
            <p:nvPr/>
          </p:nvCxnSpPr>
          <p:spPr>
            <a:xfrm>
              <a:off x="7371313" y="2073627"/>
              <a:ext cx="401087" cy="20475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18" idx="5"/>
              <a:endCxn id="21" idx="1"/>
            </p:cNvCxnSpPr>
            <p:nvPr/>
          </p:nvCxnSpPr>
          <p:spPr>
            <a:xfrm>
              <a:off x="7869386" y="1936467"/>
              <a:ext cx="319341" cy="14102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5" idx="5"/>
              <a:endCxn id="21" idx="7"/>
            </p:cNvCxnSpPr>
            <p:nvPr/>
          </p:nvCxnSpPr>
          <p:spPr>
            <a:xfrm>
              <a:off x="8209513" y="1656313"/>
              <a:ext cx="76200" cy="42117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9" idx="5"/>
              <a:endCxn id="16" idx="1"/>
            </p:cNvCxnSpPr>
            <p:nvPr/>
          </p:nvCxnSpPr>
          <p:spPr>
            <a:xfrm>
              <a:off x="7203673" y="1503913"/>
              <a:ext cx="299254" cy="207814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6779725" y="18154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83" name="Oval 82"/>
            <p:cNvSpPr/>
            <p:nvPr/>
          </p:nvSpPr>
          <p:spPr>
            <a:xfrm>
              <a:off x="6916885" y="222302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84" name="Oval 83"/>
            <p:cNvSpPr/>
            <p:nvPr/>
          </p:nvSpPr>
          <p:spPr>
            <a:xfrm>
              <a:off x="7543800" y="245364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8168640" y="250293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7162800" y="25146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+</a:t>
              </a:r>
              <a:endParaRPr lang="en-US" sz="800" dirty="0"/>
            </a:p>
          </p:txBody>
        </p:sp>
        <p:cxnSp>
          <p:nvCxnSpPr>
            <p:cNvPr id="87" name="Straight Arrow Connector 86"/>
            <p:cNvCxnSpPr>
              <a:stCxn id="20" idx="4"/>
              <a:endCxn id="84" idx="1"/>
            </p:cNvCxnSpPr>
            <p:nvPr/>
          </p:nvCxnSpPr>
          <p:spPr>
            <a:xfrm>
              <a:off x="7322820" y="2093714"/>
              <a:ext cx="241067" cy="38001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19" idx="4"/>
              <a:endCxn id="84" idx="7"/>
            </p:cNvCxnSpPr>
            <p:nvPr/>
          </p:nvCxnSpPr>
          <p:spPr>
            <a:xfrm flipH="1">
              <a:off x="7660873" y="2346960"/>
              <a:ext cx="180107" cy="126767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19" idx="5"/>
              <a:endCxn id="85" idx="1"/>
            </p:cNvCxnSpPr>
            <p:nvPr/>
          </p:nvCxnSpPr>
          <p:spPr>
            <a:xfrm>
              <a:off x="7889473" y="2326873"/>
              <a:ext cx="299254" cy="1961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21" idx="4"/>
              <a:endCxn id="85" idx="7"/>
            </p:cNvCxnSpPr>
            <p:nvPr/>
          </p:nvCxnSpPr>
          <p:spPr>
            <a:xfrm>
              <a:off x="8237220" y="2194560"/>
              <a:ext cx="48493" cy="328459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stCxn id="20" idx="4"/>
              <a:endCxn id="86" idx="7"/>
            </p:cNvCxnSpPr>
            <p:nvPr/>
          </p:nvCxnSpPr>
          <p:spPr>
            <a:xfrm flipH="1">
              <a:off x="7279873" y="2093714"/>
              <a:ext cx="42947" cy="440973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3" idx="5"/>
              <a:endCxn id="86" idx="0"/>
            </p:cNvCxnSpPr>
            <p:nvPr/>
          </p:nvCxnSpPr>
          <p:spPr>
            <a:xfrm>
              <a:off x="7033958" y="2340094"/>
              <a:ext cx="197422" cy="17450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82" idx="5"/>
              <a:endCxn id="83" idx="0"/>
            </p:cNvCxnSpPr>
            <p:nvPr/>
          </p:nvCxnSpPr>
          <p:spPr>
            <a:xfrm>
              <a:off x="6896798" y="1932561"/>
              <a:ext cx="88667" cy="29046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stCxn id="26" idx="2"/>
              <a:endCxn id="82" idx="0"/>
            </p:cNvCxnSpPr>
            <p:nvPr/>
          </p:nvCxnSpPr>
          <p:spPr>
            <a:xfrm flipH="1">
              <a:off x="6848305" y="1264913"/>
              <a:ext cx="63035" cy="550575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9" idx="3"/>
              <a:endCxn id="82" idx="7"/>
            </p:cNvCxnSpPr>
            <p:nvPr/>
          </p:nvCxnSpPr>
          <p:spPr>
            <a:xfrm flipH="1">
              <a:off x="6896798" y="1503913"/>
              <a:ext cx="209889" cy="331662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stCxn id="20" idx="3"/>
              <a:endCxn id="83" idx="7"/>
            </p:cNvCxnSpPr>
            <p:nvPr/>
          </p:nvCxnSpPr>
          <p:spPr>
            <a:xfrm flipH="1">
              <a:off x="7033958" y="2073627"/>
              <a:ext cx="240369" cy="169481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Rectangle 117"/>
            <p:cNvSpPr/>
            <p:nvPr/>
          </p:nvSpPr>
          <p:spPr>
            <a:xfrm>
              <a:off x="7211752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A</a:t>
              </a:r>
              <a:endParaRPr lang="en-US" sz="800" dirty="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7641704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A</a:t>
              </a:r>
              <a:endParaRPr lang="en-US" sz="800" dirty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8071655" y="2834640"/>
              <a:ext cx="137160" cy="13716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/>
                <a:t>A</a:t>
              </a:r>
              <a:endParaRPr lang="en-US" sz="800" dirty="0"/>
            </a:p>
          </p:txBody>
        </p:sp>
        <p:cxnSp>
          <p:nvCxnSpPr>
            <p:cNvPr id="121" name="Straight Arrow Connector 120"/>
            <p:cNvCxnSpPr>
              <a:stCxn id="83" idx="3"/>
              <a:endCxn id="29" idx="0"/>
            </p:cNvCxnSpPr>
            <p:nvPr/>
          </p:nvCxnSpPr>
          <p:spPr>
            <a:xfrm flipH="1">
              <a:off x="6850380" y="2340094"/>
              <a:ext cx="86592" cy="494546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>
              <a:stCxn id="86" idx="4"/>
              <a:endCxn id="118" idx="0"/>
            </p:cNvCxnSpPr>
            <p:nvPr/>
          </p:nvCxnSpPr>
          <p:spPr>
            <a:xfrm>
              <a:off x="7231380" y="2651760"/>
              <a:ext cx="48952" cy="18288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84" idx="4"/>
              <a:endCxn id="119" idx="0"/>
            </p:cNvCxnSpPr>
            <p:nvPr/>
          </p:nvCxnSpPr>
          <p:spPr>
            <a:xfrm>
              <a:off x="7612380" y="2590800"/>
              <a:ext cx="97904" cy="243840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stCxn id="85" idx="4"/>
              <a:endCxn id="120" idx="0"/>
            </p:cNvCxnSpPr>
            <p:nvPr/>
          </p:nvCxnSpPr>
          <p:spPr>
            <a:xfrm flipH="1">
              <a:off x="8140235" y="2640092"/>
              <a:ext cx="96985" cy="194548"/>
            </a:xfrm>
            <a:prstGeom prst="straightConnector1">
              <a:avLst/>
            </a:prstGeom>
            <a:ln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/>
              <p:cNvSpPr txBox="1"/>
              <p:nvPr/>
            </p:nvSpPr>
            <p:spPr>
              <a:xfrm>
                <a:off x="1444813" y="6057084"/>
                <a:ext cx="10315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{</m:t>
                      </m:r>
                      <m:r>
                        <a:rPr lang="en-US" sz="28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8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b>
                          <m:r>
                            <a:rPr lang="en-US" sz="2800" b="1" i="1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800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7" name="TextBox 1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813" y="6057084"/>
                <a:ext cx="1031501" cy="52322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76200" y="3306394"/>
            <a:ext cx="8933103" cy="3358153"/>
            <a:chOff x="76200" y="3306394"/>
            <a:chExt cx="8933103" cy="3358153"/>
          </a:xfrm>
        </p:grpSpPr>
        <p:sp>
          <p:nvSpPr>
            <p:cNvPr id="143" name="Rounded Rectangle 142"/>
            <p:cNvSpPr/>
            <p:nvPr/>
          </p:nvSpPr>
          <p:spPr>
            <a:xfrm>
              <a:off x="5240577" y="3505200"/>
              <a:ext cx="3768726" cy="160020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ounded Rectangle 144"/>
            <p:cNvSpPr/>
            <p:nvPr/>
          </p:nvSpPr>
          <p:spPr>
            <a:xfrm>
              <a:off x="1491551" y="6008563"/>
              <a:ext cx="938025" cy="655984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ounded Rectangle 145"/>
            <p:cNvSpPr/>
            <p:nvPr/>
          </p:nvSpPr>
          <p:spPr>
            <a:xfrm>
              <a:off x="76200" y="3306394"/>
              <a:ext cx="3768726" cy="2215153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9" name="Straight Arrow Connector 148"/>
            <p:cNvCxnSpPr>
              <a:stCxn id="146" idx="3"/>
            </p:cNvCxnSpPr>
            <p:nvPr/>
          </p:nvCxnSpPr>
          <p:spPr>
            <a:xfrm>
              <a:off x="3844926" y="4413971"/>
              <a:ext cx="1395651" cy="57004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1108407" y="3429000"/>
              <a:ext cx="17043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FF99"/>
                  </a:solidFill>
                  <a:latin typeface="+mj-lt"/>
                </a:rPr>
                <a:t>Synthesize</a:t>
              </a:r>
              <a:endParaRPr lang="en-US" sz="2800" dirty="0">
                <a:solidFill>
                  <a:srgbClr val="FFFF99"/>
                </a:solidFill>
                <a:latin typeface="+mj-lt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6575751" y="3667347"/>
              <a:ext cx="10983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FF99"/>
                  </a:solidFill>
                  <a:latin typeface="+mj-lt"/>
                </a:rPr>
                <a:t>Check</a:t>
              </a:r>
              <a:endParaRPr lang="en-US" sz="2800" dirty="0">
                <a:solidFill>
                  <a:srgbClr val="FFFF99"/>
                </a:solidFill>
                <a:latin typeface="+mj-lt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TextBox 151"/>
                <p:cNvSpPr txBox="1"/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𝒄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TextBox 1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1339" y="3886200"/>
                  <a:ext cx="482824" cy="584775"/>
                </a:xfrm>
                <a:prstGeom prst="rect">
                  <a:avLst/>
                </a:prstGeom>
                <a:blipFill rotWithShape="1">
                  <a:blip r:embed="rId4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3" name="Elbow Connector 152"/>
            <p:cNvCxnSpPr>
              <a:stCxn id="143" idx="2"/>
              <a:endCxn id="147" idx="3"/>
            </p:cNvCxnSpPr>
            <p:nvPr/>
          </p:nvCxnSpPr>
          <p:spPr>
            <a:xfrm rot="5400000">
              <a:off x="4193980" y="3387734"/>
              <a:ext cx="1213294" cy="4648626"/>
            </a:xfrm>
            <a:prstGeom prst="bentConnector2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4" name="Elbow Connector 153"/>
            <p:cNvCxnSpPr>
              <a:stCxn id="145" idx="0"/>
              <a:endCxn id="146" idx="2"/>
            </p:cNvCxnSpPr>
            <p:nvPr/>
          </p:nvCxnSpPr>
          <p:spPr>
            <a:xfrm rot="16200000" flipV="1">
              <a:off x="1717056" y="5765054"/>
              <a:ext cx="487016" cy="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TextBox 154"/>
                <p:cNvSpPr txBox="1"/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1" i="1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𝒊𝒏</m:t>
                        </m:r>
                      </m:oMath>
                    </m:oMathPara>
                  </a14:m>
                  <a:endParaRPr lang="en-US" sz="3200" dirty="0">
                    <a:solidFill>
                      <a:schemeClr val="accent3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8579" y="5750147"/>
                  <a:ext cx="694421" cy="584775"/>
                </a:xfrm>
                <a:prstGeom prst="rect">
                  <a:avLst/>
                </a:prstGeom>
                <a:blipFill rotWithShape="1">
                  <a:blip r:embed="rId5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TextBox 155"/>
              <p:cNvSpPr txBox="1"/>
              <p:nvPr/>
            </p:nvSpPr>
            <p:spPr>
              <a:xfrm>
                <a:off x="6248400" y="4114800"/>
                <a:ext cx="1902957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¬</m:t>
                        </m:r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56" name="TextBox 1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114800"/>
                <a:ext cx="1902957" cy="453137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b="-20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TextBox 160"/>
              <p:cNvSpPr txBox="1"/>
              <p:nvPr/>
            </p:nvSpPr>
            <p:spPr>
              <a:xfrm>
                <a:off x="6248400" y="4114800"/>
                <a:ext cx="1902957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¬</m:t>
                        </m:r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61" name="TextBox 1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114800"/>
                <a:ext cx="1902957" cy="453137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b="-20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TextBox 161"/>
              <p:cNvSpPr txBox="1"/>
              <p:nvPr/>
            </p:nvSpPr>
            <p:spPr>
              <a:xfrm>
                <a:off x="189108" y="4464296"/>
                <a:ext cx="1673728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62" name="TextBox 1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08" y="4464296"/>
                <a:ext cx="1673728" cy="453137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l="-2182"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extBox 162"/>
              <p:cNvSpPr txBox="1"/>
              <p:nvPr/>
            </p:nvSpPr>
            <p:spPr>
              <a:xfrm>
                <a:off x="6248400" y="4118863"/>
                <a:ext cx="1902957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¬</m:t>
                        </m:r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63" name="TextBox 1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118863"/>
                <a:ext cx="1902957" cy="453137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b="-20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TextBox 165"/>
              <p:cNvSpPr txBox="1"/>
              <p:nvPr/>
            </p:nvSpPr>
            <p:spPr>
              <a:xfrm>
                <a:off x="1790700" y="4419600"/>
                <a:ext cx="1673728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66" name="TextBox 1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700" y="4419600"/>
                <a:ext cx="1673728" cy="453137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2555" b="-20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/>
              <p:cNvSpPr txBox="1"/>
              <p:nvPr/>
            </p:nvSpPr>
            <p:spPr>
              <a:xfrm>
                <a:off x="189108" y="4017838"/>
                <a:ext cx="1673728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48" name="TextBox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08" y="4017838"/>
                <a:ext cx="1673728" cy="453137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 l="-2182" b="-20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6248400" y="4118863"/>
                <a:ext cx="1902957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¬</m:t>
                        </m:r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𝑸</m:t>
                        </m:r>
                      </m:e>
                      <m:sub/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𝒄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, </m:t>
                    </m:r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𝒊</m:t>
                    </m:r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FF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FF"/>
                    </a:solidFill>
                  </a:rPr>
                  <a:t> </a:t>
                </a:r>
                <a:endParaRPr lang="en-US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118863"/>
                <a:ext cx="1902957" cy="453137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 b="-20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3" name="Ink 12"/>
              <p14:cNvContentPartPr/>
              <p14:nvPr/>
            </p14:nvContentPartPr>
            <p14:xfrm>
              <a:off x="8212250" y="4267200"/>
              <a:ext cx="689253" cy="628006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25" cstate="print"/>
              <a:stretch>
                <a:fillRect/>
              </a:stretch>
            </p:blipFill>
            <p:spPr>
              <a:xfrm>
                <a:off x="8190283" y="4251365"/>
                <a:ext cx="729585" cy="670473"/>
              </a:xfrm>
              <a:prstGeom prst="rect">
                <a:avLst/>
              </a:prstGeom>
            </p:spPr>
          </p:pic>
        </mc:Fallback>
      </mc:AlternateContent>
      <p:cxnSp>
        <p:nvCxnSpPr>
          <p:cNvPr id="7" name="Curved Connector 6"/>
          <p:cNvCxnSpPr>
            <a:stCxn id="146" idx="0"/>
          </p:cNvCxnSpPr>
          <p:nvPr/>
        </p:nvCxnSpPr>
        <p:spPr>
          <a:xfrm rot="5400000" flipH="1" flipV="1">
            <a:off x="2146537" y="2100132"/>
            <a:ext cx="1020288" cy="1392237"/>
          </a:xfrm>
          <a:prstGeom prst="curvedConnector2">
            <a:avLst/>
          </a:prstGeom>
          <a:ln w="240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3692922" y="1076866"/>
            <a:ext cx="2513880" cy="1845360"/>
            <a:chOff x="3692922" y="1076866"/>
            <a:chExt cx="2513880" cy="184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0" name="Ink 29"/>
                <p14:cNvContentPartPr/>
                <p14:nvPr/>
              </p14:nvContentPartPr>
              <p14:xfrm>
                <a:off x="3692922" y="1076866"/>
                <a:ext cx="2513880" cy="1845360"/>
              </p14:xfrm>
            </p:contentPart>
          </mc:Choice>
          <mc:Fallback xmlns="">
            <p:pic>
              <p:nvPicPr>
                <p:cNvPr id="30" name="Ink 29"/>
                <p:cNvPicPr/>
                <p:nvPr/>
              </p:nvPicPr>
              <p:blipFill>
                <a:blip r:embed="rId27" cstate="print"/>
                <a:stretch>
                  <a:fillRect/>
                </a:stretch>
              </p:blipFill>
              <p:spPr>
                <a:xfrm>
                  <a:off x="3689682" y="1068946"/>
                  <a:ext cx="2521800" cy="18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8" name="Ink 37"/>
                <p14:cNvContentPartPr/>
                <p14:nvPr/>
              </p14:nvContentPartPr>
              <p14:xfrm>
                <a:off x="4383042" y="1332106"/>
                <a:ext cx="15480" cy="37152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29" cstate="print"/>
                <a:stretch>
                  <a:fillRect/>
                </a:stretch>
              </p:blipFill>
              <p:spPr>
                <a:xfrm>
                  <a:off x="4377282" y="1328866"/>
                  <a:ext cx="25560" cy="37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1" name="Ink 40"/>
                <p14:cNvContentPartPr/>
                <p14:nvPr/>
              </p14:nvContentPartPr>
              <p14:xfrm>
                <a:off x="4565562" y="1310506"/>
                <a:ext cx="38520" cy="524880"/>
              </p14:xfrm>
            </p:contentPart>
          </mc:Choice>
          <mc:Fallback xmlns="">
            <p:pic>
              <p:nvPicPr>
                <p:cNvPr id="41" name="Ink 40"/>
                <p:cNvPicPr/>
                <p:nvPr/>
              </p:nvPicPr>
              <p:blipFill>
                <a:blip r:embed="rId31" cstate="print"/>
                <a:stretch>
                  <a:fillRect/>
                </a:stretch>
              </p:blipFill>
              <p:spPr>
                <a:xfrm>
                  <a:off x="4560882" y="1300786"/>
                  <a:ext cx="52920" cy="54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2" name="Ink 41"/>
                <p14:cNvContentPartPr/>
                <p14:nvPr/>
              </p14:nvContentPartPr>
              <p14:xfrm>
                <a:off x="4810722" y="1359466"/>
                <a:ext cx="49680" cy="58572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33" cstate="print"/>
                <a:stretch>
                  <a:fillRect/>
                </a:stretch>
              </p:blipFill>
              <p:spPr>
                <a:xfrm>
                  <a:off x="4801722" y="1351186"/>
                  <a:ext cx="66960" cy="60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4" name="Ink 43"/>
                <p14:cNvContentPartPr/>
                <p14:nvPr/>
              </p14:nvContentPartPr>
              <p14:xfrm>
                <a:off x="5029962" y="1432906"/>
                <a:ext cx="41400" cy="62676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35" cstate="print"/>
                <a:stretch>
                  <a:fillRect/>
                </a:stretch>
              </p:blipFill>
              <p:spPr>
                <a:xfrm>
                  <a:off x="5020962" y="1427146"/>
                  <a:ext cx="6012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5" name="Ink 44"/>
                <p14:cNvContentPartPr/>
                <p14:nvPr/>
              </p14:nvContentPartPr>
              <p14:xfrm>
                <a:off x="5235882" y="1509946"/>
                <a:ext cx="68040" cy="57780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37" cstate="print"/>
                <a:stretch>
                  <a:fillRect/>
                </a:stretch>
              </p:blipFill>
              <p:spPr>
                <a:xfrm>
                  <a:off x="5226162" y="1499506"/>
                  <a:ext cx="88200" cy="59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3" name="Ink 52"/>
                <p14:cNvContentPartPr/>
                <p14:nvPr/>
              </p14:nvContentPartPr>
              <p14:xfrm>
                <a:off x="5450802" y="1654306"/>
                <a:ext cx="62640" cy="63180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39" cstate="print"/>
                <a:stretch>
                  <a:fillRect/>
                </a:stretch>
              </p:blipFill>
              <p:spPr>
                <a:xfrm>
                  <a:off x="5440362" y="1645666"/>
                  <a:ext cx="81720" cy="65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4" name="Ink 53"/>
                <p14:cNvContentPartPr/>
                <p14:nvPr/>
              </p14:nvContentPartPr>
              <p14:xfrm>
                <a:off x="5563122" y="2012506"/>
                <a:ext cx="34560" cy="53892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41" cstate="print"/>
                <a:stretch>
                  <a:fillRect/>
                </a:stretch>
              </p:blipFill>
              <p:spPr>
                <a:xfrm>
                  <a:off x="5552322" y="2002786"/>
                  <a:ext cx="55440" cy="55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/>
          <p:cNvGrpSpPr/>
          <p:nvPr/>
        </p:nvGrpSpPr>
        <p:grpSpPr>
          <a:xfrm>
            <a:off x="3377202" y="1108186"/>
            <a:ext cx="2796480" cy="1591920"/>
            <a:chOff x="3377202" y="1108186"/>
            <a:chExt cx="2796480" cy="159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8" name="Ink 57"/>
                <p14:cNvContentPartPr/>
                <p14:nvPr/>
              </p14:nvContentPartPr>
              <p14:xfrm>
                <a:off x="3377202" y="1108186"/>
                <a:ext cx="2796480" cy="1591920"/>
              </p14:xfrm>
            </p:contentPart>
          </mc:Choice>
          <mc:Fallback xmlns="">
            <p:pic>
              <p:nvPicPr>
                <p:cNvPr id="58" name="Ink 57"/>
                <p:cNvPicPr/>
                <p:nvPr/>
              </p:nvPicPr>
              <p:blipFill>
                <a:blip r:embed="rId43" cstate="print"/>
                <a:stretch>
                  <a:fillRect/>
                </a:stretch>
              </p:blipFill>
              <p:spPr>
                <a:xfrm>
                  <a:off x="3370002" y="1100266"/>
                  <a:ext cx="2813760" cy="16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0" name="Ink 59"/>
                <p14:cNvContentPartPr/>
                <p14:nvPr/>
              </p14:nvContentPartPr>
              <p14:xfrm>
                <a:off x="3561162" y="2054626"/>
                <a:ext cx="79920" cy="45972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45" cstate="print"/>
                <a:stretch>
                  <a:fillRect/>
                </a:stretch>
              </p:blipFill>
              <p:spPr>
                <a:xfrm>
                  <a:off x="3552522" y="2045266"/>
                  <a:ext cx="925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6" name="Ink 65"/>
                <p14:cNvContentPartPr/>
                <p14:nvPr/>
              </p14:nvContentPartPr>
              <p14:xfrm>
                <a:off x="3724962" y="1760866"/>
                <a:ext cx="48240" cy="651960"/>
              </p14:xfrm>
            </p:contentPart>
          </mc:Choice>
          <mc:Fallback xmlns="">
            <p:pic>
              <p:nvPicPr>
                <p:cNvPr id="66" name="Ink 65"/>
                <p:cNvPicPr/>
                <p:nvPr/>
              </p:nvPicPr>
              <p:blipFill>
                <a:blip r:embed="rId47" cstate="print"/>
                <a:stretch>
                  <a:fillRect/>
                </a:stretch>
              </p:blipFill>
              <p:spPr>
                <a:xfrm>
                  <a:off x="3714162" y="1754746"/>
                  <a:ext cx="66600" cy="66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8" name="Ink 67"/>
                <p14:cNvContentPartPr/>
                <p14:nvPr/>
              </p14:nvContentPartPr>
              <p14:xfrm>
                <a:off x="3834402" y="1566826"/>
                <a:ext cx="94680" cy="756000"/>
              </p14:xfrm>
            </p:contentPart>
          </mc:Choice>
          <mc:Fallback xmlns="">
            <p:pic>
              <p:nvPicPr>
                <p:cNvPr id="68" name="Ink 67"/>
                <p:cNvPicPr/>
                <p:nvPr/>
              </p:nvPicPr>
              <p:blipFill>
                <a:blip r:embed="rId49" cstate="print"/>
                <a:stretch>
                  <a:fillRect/>
                </a:stretch>
              </p:blipFill>
              <p:spPr>
                <a:xfrm>
                  <a:off x="3823962" y="1555306"/>
                  <a:ext cx="109800" cy="77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70" name="Ink 69"/>
                <p14:cNvContentPartPr/>
                <p14:nvPr/>
              </p14:nvContentPartPr>
              <p14:xfrm>
                <a:off x="3986322" y="1469266"/>
                <a:ext cx="103680" cy="804960"/>
              </p14:xfrm>
            </p:contentPart>
          </mc:Choice>
          <mc:Fallback xmlns="">
            <p:pic>
              <p:nvPicPr>
                <p:cNvPr id="70" name="Ink 69"/>
                <p:cNvPicPr/>
                <p:nvPr/>
              </p:nvPicPr>
              <p:blipFill>
                <a:blip r:embed="rId51" cstate="print"/>
                <a:stretch>
                  <a:fillRect/>
                </a:stretch>
              </p:blipFill>
              <p:spPr>
                <a:xfrm>
                  <a:off x="3976602" y="1458106"/>
                  <a:ext cx="118440" cy="82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72" name="Ink 71"/>
                <p14:cNvContentPartPr/>
                <p14:nvPr/>
              </p14:nvContentPartPr>
              <p14:xfrm>
                <a:off x="4232562" y="1420306"/>
                <a:ext cx="26640" cy="67536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53" cstate="print"/>
                <a:stretch>
                  <a:fillRect/>
                </a:stretch>
              </p:blipFill>
              <p:spPr>
                <a:xfrm>
                  <a:off x="4222122" y="1408786"/>
                  <a:ext cx="48600" cy="69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74" name="Ink 73"/>
                <p14:cNvContentPartPr/>
                <p14:nvPr/>
              </p14:nvContentPartPr>
              <p14:xfrm>
                <a:off x="4458282" y="1260466"/>
                <a:ext cx="55440" cy="75168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55" cstate="print"/>
                <a:stretch>
                  <a:fillRect/>
                </a:stretch>
              </p:blipFill>
              <p:spPr>
                <a:xfrm>
                  <a:off x="4448922" y="1248946"/>
                  <a:ext cx="69120" cy="76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76" name="Ink 75"/>
                <p14:cNvContentPartPr/>
                <p14:nvPr/>
              </p14:nvContentPartPr>
              <p14:xfrm>
                <a:off x="4651602" y="1206466"/>
                <a:ext cx="100080" cy="739440"/>
              </p14:xfrm>
            </p:contentPart>
          </mc:Choice>
          <mc:Fallback xmlns="">
            <p:pic>
              <p:nvPicPr>
                <p:cNvPr id="76" name="Ink 75"/>
                <p:cNvPicPr/>
                <p:nvPr/>
              </p:nvPicPr>
              <p:blipFill>
                <a:blip r:embed="rId57" cstate="print"/>
                <a:stretch>
                  <a:fillRect/>
                </a:stretch>
              </p:blipFill>
              <p:spPr>
                <a:xfrm>
                  <a:off x="4641882" y="1194586"/>
                  <a:ext cx="11484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78" name="Ink 77"/>
                <p14:cNvContentPartPr/>
                <p14:nvPr/>
              </p14:nvContentPartPr>
              <p14:xfrm>
                <a:off x="4925202" y="1419226"/>
                <a:ext cx="47880" cy="356760"/>
              </p14:xfrm>
            </p:contentPart>
          </mc:Choice>
          <mc:Fallback xmlns="">
            <p:pic>
              <p:nvPicPr>
                <p:cNvPr id="78" name="Ink 77"/>
                <p:cNvPicPr/>
                <p:nvPr/>
              </p:nvPicPr>
              <p:blipFill>
                <a:blip r:embed="rId59" cstate="print"/>
                <a:stretch>
                  <a:fillRect/>
                </a:stretch>
              </p:blipFill>
              <p:spPr>
                <a:xfrm>
                  <a:off x="4915482" y="1407706"/>
                  <a:ext cx="637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81" name="Ink 80"/>
                <p14:cNvContentPartPr/>
                <p14:nvPr/>
              </p14:nvContentPartPr>
              <p14:xfrm>
                <a:off x="5168562" y="1413106"/>
                <a:ext cx="16560" cy="241200"/>
              </p14:xfrm>
            </p:contentPart>
          </mc:Choice>
          <mc:Fallback xmlns="">
            <p:pic>
              <p:nvPicPr>
                <p:cNvPr id="81" name="Ink 80"/>
                <p:cNvPicPr/>
                <p:nvPr/>
              </p:nvPicPr>
              <p:blipFill>
                <a:blip r:embed="rId61" cstate="print"/>
                <a:stretch>
                  <a:fillRect/>
                </a:stretch>
              </p:blipFill>
              <p:spPr>
                <a:xfrm>
                  <a:off x="5159922" y="1401586"/>
                  <a:ext cx="3672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Group 172"/>
          <p:cNvGrpSpPr/>
          <p:nvPr/>
        </p:nvGrpSpPr>
        <p:grpSpPr>
          <a:xfrm>
            <a:off x="3644682" y="1961746"/>
            <a:ext cx="2169720" cy="1518840"/>
            <a:chOff x="3644682" y="1961746"/>
            <a:chExt cx="2169720" cy="1518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29" name="Ink 128"/>
                <p14:cNvContentPartPr/>
                <p14:nvPr/>
              </p14:nvContentPartPr>
              <p14:xfrm>
                <a:off x="3644682" y="1961746"/>
                <a:ext cx="2169720" cy="1248120"/>
              </p14:xfrm>
            </p:contentPart>
          </mc:Choice>
          <mc:Fallback xmlns="">
            <p:pic>
              <p:nvPicPr>
                <p:cNvPr id="129" name="Ink 128"/>
                <p:cNvPicPr/>
                <p:nvPr/>
              </p:nvPicPr>
              <p:blipFill>
                <a:blip r:embed="rId63" cstate="print"/>
                <a:stretch>
                  <a:fillRect/>
                </a:stretch>
              </p:blipFill>
              <p:spPr>
                <a:xfrm>
                  <a:off x="3638562" y="1948066"/>
                  <a:ext cx="2189520" cy="12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34" name="Ink 133"/>
                <p14:cNvContentPartPr/>
                <p14:nvPr/>
              </p14:nvContentPartPr>
              <p14:xfrm>
                <a:off x="3986322" y="3005746"/>
                <a:ext cx="110160" cy="303840"/>
              </p14:xfrm>
            </p:contentPart>
          </mc:Choice>
          <mc:Fallback xmlns="">
            <p:pic>
              <p:nvPicPr>
                <p:cNvPr id="134" name="Ink 133"/>
                <p:cNvPicPr/>
                <p:nvPr/>
              </p:nvPicPr>
              <p:blipFill>
                <a:blip r:embed="rId65" cstate="print"/>
                <a:stretch>
                  <a:fillRect/>
                </a:stretch>
              </p:blipFill>
              <p:spPr>
                <a:xfrm>
                  <a:off x="3976962" y="2996386"/>
                  <a:ext cx="12744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36" name="Ink 135"/>
                <p14:cNvContentPartPr/>
                <p14:nvPr/>
              </p14:nvContentPartPr>
              <p14:xfrm>
                <a:off x="4122402" y="2874706"/>
                <a:ext cx="165960" cy="568440"/>
              </p14:xfrm>
            </p:contentPart>
          </mc:Choice>
          <mc:Fallback xmlns="">
            <p:pic>
              <p:nvPicPr>
                <p:cNvPr id="136" name="Ink 135"/>
                <p:cNvPicPr/>
                <p:nvPr/>
              </p:nvPicPr>
              <p:blipFill>
                <a:blip r:embed="rId67" cstate="print"/>
                <a:stretch>
                  <a:fillRect/>
                </a:stretch>
              </p:blipFill>
              <p:spPr>
                <a:xfrm>
                  <a:off x="4110882" y="2863546"/>
                  <a:ext cx="187560" cy="59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38" name="Ink 137"/>
                <p14:cNvContentPartPr/>
                <p14:nvPr/>
              </p14:nvContentPartPr>
              <p14:xfrm>
                <a:off x="4253442" y="2849866"/>
                <a:ext cx="211320" cy="630720"/>
              </p14:xfrm>
            </p:contentPart>
          </mc:Choice>
          <mc:Fallback xmlns="">
            <p:pic>
              <p:nvPicPr>
                <p:cNvPr id="138" name="Ink 137"/>
                <p:cNvPicPr/>
                <p:nvPr/>
              </p:nvPicPr>
              <p:blipFill>
                <a:blip r:embed="rId69" cstate="print"/>
                <a:stretch>
                  <a:fillRect/>
                </a:stretch>
              </p:blipFill>
              <p:spPr>
                <a:xfrm>
                  <a:off x="4242642" y="2844106"/>
                  <a:ext cx="228240" cy="64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40" name="Ink 139"/>
                <p14:cNvContentPartPr/>
                <p14:nvPr/>
              </p14:nvContentPartPr>
              <p14:xfrm>
                <a:off x="4467642" y="2738626"/>
                <a:ext cx="174240" cy="682200"/>
              </p14:xfrm>
            </p:contentPart>
          </mc:Choice>
          <mc:Fallback xmlns="">
            <p:pic>
              <p:nvPicPr>
                <p:cNvPr id="140" name="Ink 139"/>
                <p:cNvPicPr/>
                <p:nvPr/>
              </p:nvPicPr>
              <p:blipFill>
                <a:blip r:embed="rId71" cstate="print"/>
                <a:stretch>
                  <a:fillRect/>
                </a:stretch>
              </p:blipFill>
              <p:spPr>
                <a:xfrm>
                  <a:off x="4456842" y="2728186"/>
                  <a:ext cx="191160" cy="70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142" name="Ink 141"/>
                <p14:cNvContentPartPr/>
                <p14:nvPr/>
              </p14:nvContentPartPr>
              <p14:xfrm>
                <a:off x="4619202" y="2652586"/>
                <a:ext cx="196200" cy="645120"/>
              </p14:xfrm>
            </p:contentPart>
          </mc:Choice>
          <mc:Fallback xmlns="">
            <p:pic>
              <p:nvPicPr>
                <p:cNvPr id="142" name="Ink 141"/>
                <p:cNvPicPr/>
                <p:nvPr/>
              </p:nvPicPr>
              <p:blipFill>
                <a:blip r:embed="rId73" cstate="print"/>
                <a:stretch>
                  <a:fillRect/>
                </a:stretch>
              </p:blipFill>
              <p:spPr>
                <a:xfrm>
                  <a:off x="4609482" y="2642866"/>
                  <a:ext cx="213120" cy="66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157" name="Ink 156"/>
                <p14:cNvContentPartPr/>
                <p14:nvPr/>
              </p14:nvContentPartPr>
              <p14:xfrm>
                <a:off x="4765362" y="2579866"/>
                <a:ext cx="236520" cy="719640"/>
              </p14:xfrm>
            </p:contentPart>
          </mc:Choice>
          <mc:Fallback xmlns="">
            <p:pic>
              <p:nvPicPr>
                <p:cNvPr id="157" name="Ink 156"/>
                <p:cNvPicPr/>
                <p:nvPr/>
              </p:nvPicPr>
              <p:blipFill>
                <a:blip r:embed="rId75" cstate="print"/>
                <a:stretch>
                  <a:fillRect/>
                </a:stretch>
              </p:blipFill>
              <p:spPr>
                <a:xfrm>
                  <a:off x="4756362" y="2570866"/>
                  <a:ext cx="256680" cy="73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159" name="Ink 158"/>
                <p14:cNvContentPartPr/>
                <p14:nvPr/>
              </p14:nvContentPartPr>
              <p14:xfrm>
                <a:off x="4942482" y="2484106"/>
                <a:ext cx="219600" cy="757440"/>
              </p14:xfrm>
            </p:contentPart>
          </mc:Choice>
          <mc:Fallback xmlns="">
            <p:pic>
              <p:nvPicPr>
                <p:cNvPr id="159" name="Ink 158"/>
                <p:cNvPicPr/>
                <p:nvPr/>
              </p:nvPicPr>
              <p:blipFill>
                <a:blip r:embed="rId77" cstate="print"/>
                <a:stretch>
                  <a:fillRect/>
                </a:stretch>
              </p:blipFill>
              <p:spPr>
                <a:xfrm>
                  <a:off x="4932762" y="2477266"/>
                  <a:ext cx="237960" cy="77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165" name="Ink 164"/>
                <p14:cNvContentPartPr/>
                <p14:nvPr/>
              </p14:nvContentPartPr>
              <p14:xfrm>
                <a:off x="5118522" y="2359186"/>
                <a:ext cx="248400" cy="695160"/>
              </p14:xfrm>
            </p:contentPart>
          </mc:Choice>
          <mc:Fallback xmlns="">
            <p:pic>
              <p:nvPicPr>
                <p:cNvPr id="165" name="Ink 164"/>
                <p:cNvPicPr/>
                <p:nvPr/>
              </p:nvPicPr>
              <p:blipFill>
                <a:blip r:embed="rId79" cstate="print"/>
                <a:stretch>
                  <a:fillRect/>
                </a:stretch>
              </p:blipFill>
              <p:spPr>
                <a:xfrm>
                  <a:off x="5107722" y="2349826"/>
                  <a:ext cx="267480" cy="71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168" name="Ink 167"/>
                <p14:cNvContentPartPr/>
                <p14:nvPr/>
              </p14:nvContentPartPr>
              <p14:xfrm>
                <a:off x="5289522" y="2300506"/>
                <a:ext cx="225000" cy="605160"/>
              </p14:xfrm>
            </p:contentPart>
          </mc:Choice>
          <mc:Fallback xmlns="">
            <p:pic>
              <p:nvPicPr>
                <p:cNvPr id="168" name="Ink 167"/>
                <p:cNvPicPr/>
                <p:nvPr/>
              </p:nvPicPr>
              <p:blipFill>
                <a:blip r:embed="rId81" cstate="print"/>
                <a:stretch>
                  <a:fillRect/>
                </a:stretch>
              </p:blipFill>
              <p:spPr>
                <a:xfrm>
                  <a:off x="5279802" y="2292946"/>
                  <a:ext cx="241560" cy="62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170" name="Ink 169"/>
                <p14:cNvContentPartPr/>
                <p14:nvPr/>
              </p14:nvContentPartPr>
              <p14:xfrm>
                <a:off x="5411562" y="2198266"/>
                <a:ext cx="204840" cy="630000"/>
              </p14:xfrm>
            </p:contentPart>
          </mc:Choice>
          <mc:Fallback xmlns="">
            <p:pic>
              <p:nvPicPr>
                <p:cNvPr id="170" name="Ink 169"/>
                <p:cNvPicPr/>
                <p:nvPr/>
              </p:nvPicPr>
              <p:blipFill>
                <a:blip r:embed="rId83" cstate="print"/>
                <a:stretch>
                  <a:fillRect/>
                </a:stretch>
              </p:blipFill>
              <p:spPr>
                <a:xfrm>
                  <a:off x="5402922" y="2192866"/>
                  <a:ext cx="21816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172" name="Ink 171"/>
                <p14:cNvContentPartPr/>
                <p14:nvPr/>
              </p14:nvContentPartPr>
              <p14:xfrm>
                <a:off x="5564562" y="2125186"/>
                <a:ext cx="181080" cy="402120"/>
              </p14:xfrm>
            </p:contentPart>
          </mc:Choice>
          <mc:Fallback xmlns="">
            <p:pic>
              <p:nvPicPr>
                <p:cNvPr id="172" name="Ink 171"/>
                <p:cNvPicPr/>
                <p:nvPr/>
              </p:nvPicPr>
              <p:blipFill>
                <a:blip r:embed="rId85" cstate="print"/>
                <a:stretch>
                  <a:fillRect/>
                </a:stretch>
              </p:blipFill>
              <p:spPr>
                <a:xfrm>
                  <a:off x="5554482" y="2117266"/>
                  <a:ext cx="203040" cy="42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2" name="Group 201"/>
          <p:cNvGrpSpPr/>
          <p:nvPr/>
        </p:nvGrpSpPr>
        <p:grpSpPr>
          <a:xfrm>
            <a:off x="3355602" y="990106"/>
            <a:ext cx="1070280" cy="2989080"/>
            <a:chOff x="3355602" y="990106"/>
            <a:chExt cx="1070280" cy="298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175" name="Ink 174"/>
                <p14:cNvContentPartPr/>
                <p14:nvPr/>
              </p14:nvContentPartPr>
              <p14:xfrm>
                <a:off x="4293762" y="990106"/>
                <a:ext cx="132120" cy="2989080"/>
              </p14:xfrm>
            </p:contentPart>
          </mc:Choice>
          <mc:Fallback xmlns="">
            <p:pic>
              <p:nvPicPr>
                <p:cNvPr id="175" name="Ink 174"/>
                <p:cNvPicPr/>
                <p:nvPr/>
              </p:nvPicPr>
              <p:blipFill>
                <a:blip r:embed="rId87" cstate="print"/>
                <a:stretch>
                  <a:fillRect/>
                </a:stretch>
              </p:blipFill>
              <p:spPr>
                <a:xfrm>
                  <a:off x="4282962" y="980386"/>
                  <a:ext cx="153000" cy="30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77" name="Ink 176"/>
                <p14:cNvContentPartPr/>
                <p14:nvPr/>
              </p14:nvContentPartPr>
              <p14:xfrm>
                <a:off x="3924762" y="1477546"/>
                <a:ext cx="442440" cy="21960"/>
              </p14:xfrm>
            </p:contentPart>
          </mc:Choice>
          <mc:Fallback xmlns="">
            <p:pic>
              <p:nvPicPr>
                <p:cNvPr id="177" name="Ink 176"/>
                <p:cNvPicPr/>
                <p:nvPr/>
              </p:nvPicPr>
              <p:blipFill>
                <a:blip r:embed="rId89" cstate="print"/>
                <a:stretch>
                  <a:fillRect/>
                </a:stretch>
              </p:blipFill>
              <p:spPr>
                <a:xfrm>
                  <a:off x="3912522" y="1466026"/>
                  <a:ext cx="460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79" name="Ink 178"/>
                <p14:cNvContentPartPr/>
                <p14:nvPr/>
              </p14:nvContentPartPr>
              <p14:xfrm>
                <a:off x="3611562" y="1646746"/>
                <a:ext cx="749520" cy="27360"/>
              </p14:xfrm>
            </p:contentPart>
          </mc:Choice>
          <mc:Fallback xmlns="">
            <p:pic>
              <p:nvPicPr>
                <p:cNvPr id="179" name="Ink 178"/>
                <p:cNvPicPr/>
                <p:nvPr/>
              </p:nvPicPr>
              <p:blipFill>
                <a:blip r:embed="rId91" cstate="print"/>
                <a:stretch>
                  <a:fillRect/>
                </a:stretch>
              </p:blipFill>
              <p:spPr>
                <a:xfrm>
                  <a:off x="3598962" y="1634506"/>
                  <a:ext cx="774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81" name="Ink 180"/>
                <p14:cNvContentPartPr/>
                <p14:nvPr/>
              </p14:nvContentPartPr>
              <p14:xfrm>
                <a:off x="3584562" y="1783186"/>
                <a:ext cx="788760" cy="72360"/>
              </p14:xfrm>
            </p:contentPart>
          </mc:Choice>
          <mc:Fallback xmlns="">
            <p:pic>
              <p:nvPicPr>
                <p:cNvPr id="181" name="Ink 180"/>
                <p:cNvPicPr/>
                <p:nvPr/>
              </p:nvPicPr>
              <p:blipFill>
                <a:blip r:embed="rId93" cstate="print"/>
                <a:stretch>
                  <a:fillRect/>
                </a:stretch>
              </p:blipFill>
              <p:spPr>
                <a:xfrm>
                  <a:off x="3571602" y="1774906"/>
                  <a:ext cx="8132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83" name="Ink 182"/>
                <p14:cNvContentPartPr/>
                <p14:nvPr/>
              </p14:nvContentPartPr>
              <p14:xfrm>
                <a:off x="3483762" y="1917106"/>
                <a:ext cx="880200" cy="64080"/>
              </p14:xfrm>
            </p:contentPart>
          </mc:Choice>
          <mc:Fallback xmlns="">
            <p:pic>
              <p:nvPicPr>
                <p:cNvPr id="183" name="Ink 182"/>
                <p:cNvPicPr/>
                <p:nvPr/>
              </p:nvPicPr>
              <p:blipFill>
                <a:blip r:embed="rId95" cstate="print"/>
                <a:stretch>
                  <a:fillRect/>
                </a:stretch>
              </p:blipFill>
              <p:spPr>
                <a:xfrm>
                  <a:off x="3471522" y="1905226"/>
                  <a:ext cx="90144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85" name="Ink 184"/>
                <p14:cNvContentPartPr/>
                <p14:nvPr/>
              </p14:nvContentPartPr>
              <p14:xfrm>
                <a:off x="3374682" y="2067946"/>
                <a:ext cx="987840" cy="82440"/>
              </p14:xfrm>
            </p:contentPart>
          </mc:Choice>
          <mc:Fallback xmlns="">
            <p:pic>
              <p:nvPicPr>
                <p:cNvPr id="185" name="Ink 184"/>
                <p:cNvPicPr/>
                <p:nvPr/>
              </p:nvPicPr>
              <p:blipFill>
                <a:blip r:embed="rId97" cstate="print"/>
                <a:stretch>
                  <a:fillRect/>
                </a:stretch>
              </p:blipFill>
              <p:spPr>
                <a:xfrm>
                  <a:off x="3363522" y="2057146"/>
                  <a:ext cx="1009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87" name="Ink 186"/>
                <p14:cNvContentPartPr/>
                <p14:nvPr/>
              </p14:nvContentPartPr>
              <p14:xfrm>
                <a:off x="3355602" y="2242546"/>
                <a:ext cx="1006920" cy="86400"/>
              </p14:xfrm>
            </p:contentPart>
          </mc:Choice>
          <mc:Fallback xmlns="">
            <p:pic>
              <p:nvPicPr>
                <p:cNvPr id="187" name="Ink 186"/>
                <p:cNvPicPr/>
                <p:nvPr/>
              </p:nvPicPr>
              <p:blipFill>
                <a:blip r:embed="rId99" cstate="print"/>
                <a:stretch>
                  <a:fillRect/>
                </a:stretch>
              </p:blipFill>
              <p:spPr>
                <a:xfrm>
                  <a:off x="3344082" y="2231386"/>
                  <a:ext cx="10296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189" name="Ink 188"/>
                <p14:cNvContentPartPr/>
                <p14:nvPr/>
              </p14:nvContentPartPr>
              <p14:xfrm>
                <a:off x="3473682" y="2429026"/>
                <a:ext cx="905400" cy="38880"/>
              </p14:xfrm>
            </p:contentPart>
          </mc:Choice>
          <mc:Fallback xmlns="">
            <p:pic>
              <p:nvPicPr>
                <p:cNvPr id="189" name="Ink 188"/>
                <p:cNvPicPr/>
                <p:nvPr/>
              </p:nvPicPr>
              <p:blipFill>
                <a:blip r:embed="rId101" cstate="print"/>
                <a:stretch>
                  <a:fillRect/>
                </a:stretch>
              </p:blipFill>
              <p:spPr>
                <a:xfrm>
                  <a:off x="3462522" y="2417146"/>
                  <a:ext cx="9262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91" name="Ink 190"/>
                <p14:cNvContentPartPr/>
                <p14:nvPr/>
              </p14:nvContentPartPr>
              <p14:xfrm>
                <a:off x="3477282" y="2665906"/>
                <a:ext cx="909000" cy="69120"/>
              </p14:xfrm>
            </p:contentPart>
          </mc:Choice>
          <mc:Fallback xmlns="">
            <p:pic>
              <p:nvPicPr>
                <p:cNvPr id="191" name="Ink 190"/>
                <p:cNvPicPr/>
                <p:nvPr/>
              </p:nvPicPr>
              <p:blipFill>
                <a:blip r:embed="rId103" cstate="print"/>
                <a:stretch>
                  <a:fillRect/>
                </a:stretch>
              </p:blipFill>
              <p:spPr>
                <a:xfrm>
                  <a:off x="3467922" y="2657626"/>
                  <a:ext cx="9259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193" name="Ink 192"/>
                <p14:cNvContentPartPr/>
                <p14:nvPr/>
              </p14:nvContentPartPr>
              <p14:xfrm>
                <a:off x="3632082" y="2850586"/>
                <a:ext cx="732600" cy="34200"/>
              </p14:xfrm>
            </p:contentPart>
          </mc:Choice>
          <mc:Fallback xmlns="">
            <p:pic>
              <p:nvPicPr>
                <p:cNvPr id="193" name="Ink 192"/>
                <p:cNvPicPr/>
                <p:nvPr/>
              </p:nvPicPr>
              <p:blipFill>
                <a:blip r:embed="rId105" cstate="print"/>
                <a:stretch>
                  <a:fillRect/>
                </a:stretch>
              </p:blipFill>
              <p:spPr>
                <a:xfrm>
                  <a:off x="3621282" y="2839066"/>
                  <a:ext cx="75312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95" name="Ink 194"/>
                <p14:cNvContentPartPr/>
                <p14:nvPr/>
              </p14:nvContentPartPr>
              <p14:xfrm>
                <a:off x="3583482" y="3036706"/>
                <a:ext cx="796680" cy="32400"/>
              </p14:xfrm>
            </p:contentPart>
          </mc:Choice>
          <mc:Fallback xmlns="">
            <p:pic>
              <p:nvPicPr>
                <p:cNvPr id="195" name="Ink 194"/>
                <p:cNvPicPr/>
                <p:nvPr/>
              </p:nvPicPr>
              <p:blipFill>
                <a:blip r:embed="rId107" cstate="print"/>
                <a:stretch>
                  <a:fillRect/>
                </a:stretch>
              </p:blipFill>
              <p:spPr>
                <a:xfrm>
                  <a:off x="3574842" y="3025186"/>
                  <a:ext cx="811080" cy="47520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198" name="Straight Connector 197"/>
            <p:cNvCxnSpPr/>
            <p:nvPr/>
          </p:nvCxnSpPr>
          <p:spPr>
            <a:xfrm rot="10800000">
              <a:off x="3615840" y="3365640"/>
              <a:ext cx="67716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 rot="10800000">
              <a:off x="3765960" y="3426120"/>
              <a:ext cx="559800" cy="0"/>
            </a:xfrm>
            <a:prstGeom prst="line">
              <a:avLst/>
            </a:prstGeom>
            <a:ln w="240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203" name="Ink 202"/>
              <p14:cNvContentPartPr/>
              <p14:nvPr/>
            </p14:nvContentPartPr>
            <p14:xfrm>
              <a:off x="3352800" y="1229746"/>
              <a:ext cx="2430282" cy="2275454"/>
            </p14:xfrm>
          </p:contentPart>
        </mc:Choice>
        <mc:Fallback xmlns="">
          <p:pic>
            <p:nvPicPr>
              <p:cNvPr id="203" name="Ink 202"/>
              <p:cNvPicPr/>
              <p:nvPr/>
            </p:nvPicPr>
            <p:blipFill>
              <a:blip r:embed="rId109" cstate="print"/>
              <a:stretch>
                <a:fillRect/>
              </a:stretch>
            </p:blipFill>
            <p:spPr>
              <a:xfrm>
                <a:off x="3338750" y="1213547"/>
                <a:ext cx="2459463" cy="2306053"/>
              </a:xfrm>
              <a:prstGeom prst="rect">
                <a:avLst/>
              </a:prstGeom>
            </p:spPr>
          </p:pic>
        </mc:Fallback>
      </mc:AlternateContent>
      <p:sp>
        <p:nvSpPr>
          <p:cNvPr id="206" name="Oval 205"/>
          <p:cNvSpPr/>
          <p:nvPr/>
        </p:nvSpPr>
        <p:spPr>
          <a:xfrm>
            <a:off x="3954420" y="1895594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val 206"/>
          <p:cNvSpPr/>
          <p:nvPr/>
        </p:nvSpPr>
        <p:spPr>
          <a:xfrm>
            <a:off x="3962400" y="2590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>
            <a:off x="4876800" y="28194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/>
          <p:cNvSpPr/>
          <p:nvPr/>
        </p:nvSpPr>
        <p:spPr>
          <a:xfrm>
            <a:off x="4648200" y="2209800"/>
            <a:ext cx="134159" cy="152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9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6" grpId="0" animBg="1"/>
      <p:bldP spid="156" grpId="1" animBg="1"/>
      <p:bldP spid="161" grpId="0" animBg="1"/>
      <p:bldP spid="161" grpId="1" animBg="1"/>
      <p:bldP spid="162" grpId="0" animBg="1"/>
      <p:bldP spid="163" grpId="0" animBg="1"/>
      <p:bldP spid="163" grpId="1" animBg="1"/>
      <p:bldP spid="166" grpId="0" animBg="1"/>
      <p:bldP spid="148" grpId="0" animBg="1"/>
      <p:bldP spid="98" grpId="0" animBg="1"/>
      <p:bldP spid="206" grpId="0" animBg="1"/>
      <p:bldP spid="207" grpId="0" animBg="1"/>
      <p:bldP spid="208" grpId="0" animBg="1"/>
      <p:bldP spid="20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Grading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D1435-4905-40F1-8D65-E580AB760BD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" y="2133600"/>
            <a:ext cx="4480714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Program {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400" b="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Reverse(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a){ 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b = a;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i=1; i&lt;</a:t>
            </a:r>
            <a:r>
              <a:rPr lang="en-US" sz="1400" b="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b.Length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/2; i++){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temp = b[i];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b[i] = b[b.Length-1-i];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b[b.Length-1-i] = temp;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 b="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 rot="21433364">
            <a:off x="1684836" y="2170522"/>
            <a:ext cx="5643477" cy="715576"/>
            <a:chOff x="2003747" y="2469824"/>
            <a:chExt cx="5643477" cy="715576"/>
          </a:xfrm>
        </p:grpSpPr>
        <p:sp>
          <p:nvSpPr>
            <p:cNvPr id="6" name="TextBox 5"/>
            <p:cNvSpPr txBox="1"/>
            <p:nvPr/>
          </p:nvSpPr>
          <p:spPr>
            <a:xfrm>
              <a:off x="5029200" y="2469824"/>
              <a:ext cx="2618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This should be a zero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Ink 6"/>
                <p14:cNvContentPartPr/>
                <p14:nvPr/>
              </p14:nvContentPartPr>
              <p14:xfrm>
                <a:off x="2003747" y="2927640"/>
                <a:ext cx="263880" cy="257760"/>
              </p14:xfrm>
            </p:contentPart>
          </mc:Choice>
          <mc:Fallback xmlns="">
            <p:pic>
              <p:nvPicPr>
                <p:cNvPr id="7" name="Ink 6"/>
                <p:cNvPicPr/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1994027" y="2916825"/>
                  <a:ext cx="284040" cy="27830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/>
                <p14:cNvContentPartPr/>
                <p14:nvPr/>
              </p14:nvContentPartPr>
              <p14:xfrm>
                <a:off x="2297147" y="2597160"/>
                <a:ext cx="2821680" cy="382320"/>
              </p14:xfrm>
            </p:contentPart>
          </mc:Choice>
          <mc:Fallback xmlns="">
            <p:pic>
              <p:nvPicPr>
                <p:cNvPr id="8" name="Ink 7"/>
                <p:cNvPicPr/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2293547" y="2594998"/>
                  <a:ext cx="2827440" cy="3906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" name="Ink 8"/>
                <p14:cNvContentPartPr/>
                <p14:nvPr/>
              </p14:nvContentPartPr>
              <p14:xfrm>
                <a:off x="2283107" y="2883360"/>
                <a:ext cx="170280" cy="145080"/>
              </p14:xfrm>
            </p:contentPart>
          </mc:Choice>
          <mc:Fallback xmlns="">
            <p:pic>
              <p:nvPicPr>
                <p:cNvPr id="9" name="Ink 8"/>
                <p:cNvPicPr/>
                <p:nvPr/>
              </p:nvPicPr>
              <p:blipFill>
                <a:blip r:embed="rId8" cstate="print"/>
                <a:stretch>
                  <a:fillRect/>
                </a:stretch>
              </p:blipFill>
              <p:spPr>
                <a:xfrm>
                  <a:off x="2274467" y="2876880"/>
                  <a:ext cx="187560" cy="1602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1" name="TextBox 10"/>
          <p:cNvSpPr txBox="1"/>
          <p:nvPr/>
        </p:nvSpPr>
        <p:spPr>
          <a:xfrm>
            <a:off x="4648200" y="2456795"/>
            <a:ext cx="4373313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public class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Program {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Puzzle(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b) {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front, back, temp;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[]a = b;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front = 0;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back = a.Length-1;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temp = a[back];</a:t>
            </a:r>
          </a:p>
          <a:p>
            <a:endParaRPr lang="en-US" sz="1400" b="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(front &gt; back)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a[back] = a[front];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a[front] = temp;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++back;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++front;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temp = a[back];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a;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sz="1400" b="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6132" y="5048400"/>
            <a:ext cx="5574695" cy="860041"/>
            <a:chOff x="66132" y="5048400"/>
            <a:chExt cx="5574695" cy="860041"/>
          </a:xfrm>
        </p:grpSpPr>
        <p:sp>
          <p:nvSpPr>
            <p:cNvPr id="13" name="TextBox 12"/>
            <p:cNvSpPr txBox="1"/>
            <p:nvPr/>
          </p:nvSpPr>
          <p:spPr>
            <a:xfrm>
              <a:off x="66132" y="5539109"/>
              <a:ext cx="3805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This should be -- instead of ++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" name="Ink 14"/>
                <p14:cNvContentPartPr/>
                <p14:nvPr/>
              </p14:nvContentPartPr>
              <p14:xfrm>
                <a:off x="5339867" y="5048400"/>
                <a:ext cx="300960" cy="221400"/>
              </p14:xfrm>
            </p:contentPart>
          </mc:Choice>
          <mc:Fallback xmlns="">
            <p:pic>
              <p:nvPicPr>
                <p:cNvPr id="15" name="Ink 14"/>
                <p:cNvPicPr/>
                <p:nvPr/>
              </p:nvPicPr>
              <p:blipFill>
                <a:blip r:embed="rId10" cstate="print"/>
                <a:stretch>
                  <a:fillRect/>
                </a:stretch>
              </p:blipFill>
              <p:spPr>
                <a:xfrm>
                  <a:off x="5332307" y="5039040"/>
                  <a:ext cx="31716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6" name="Ink 15"/>
                <p14:cNvContentPartPr/>
                <p14:nvPr/>
              </p14:nvContentPartPr>
              <p14:xfrm>
                <a:off x="3915347" y="5179080"/>
                <a:ext cx="1393200" cy="586440"/>
              </p14:xfrm>
            </p:contentPart>
          </mc:Choice>
          <mc:Fallback xmlns="">
            <p:pic>
              <p:nvPicPr>
                <p:cNvPr id="16" name="Ink 15"/>
                <p:cNvPicPr/>
                <p:nvPr/>
              </p:nvPicPr>
              <p:blipFill>
                <a:blip r:embed="rId12" cstate="print"/>
                <a:stretch>
                  <a:fillRect/>
                </a:stretch>
              </p:blipFill>
              <p:spPr>
                <a:xfrm>
                  <a:off x="3910307" y="5170440"/>
                  <a:ext cx="1407240" cy="60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Ink 16"/>
                <p14:cNvContentPartPr/>
                <p14:nvPr/>
              </p14:nvContentPartPr>
              <p14:xfrm>
                <a:off x="5240507" y="5122200"/>
                <a:ext cx="90720" cy="197280"/>
              </p14:xfrm>
            </p:contentPart>
          </mc:Choice>
          <mc:Fallback xmlns="">
            <p:pic>
              <p:nvPicPr>
                <p:cNvPr id="17" name="Ink 16"/>
                <p:cNvPicPr/>
                <p:nvPr/>
              </p:nvPicPr>
              <p:blipFill>
                <a:blip r:embed="rId14" cstate="print"/>
                <a:stretch>
                  <a:fillRect/>
                </a:stretch>
              </p:blipFill>
              <p:spPr>
                <a:xfrm>
                  <a:off x="5234747" y="5115720"/>
                  <a:ext cx="105120" cy="20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/>
          <p:cNvGrpSpPr/>
          <p:nvPr/>
        </p:nvGrpSpPr>
        <p:grpSpPr>
          <a:xfrm>
            <a:off x="1598603" y="4205280"/>
            <a:ext cx="5106024" cy="940853"/>
            <a:chOff x="1598603" y="4205280"/>
            <a:chExt cx="5106024" cy="940853"/>
          </a:xfrm>
        </p:grpSpPr>
        <p:sp>
          <p:nvSpPr>
            <p:cNvPr id="12" name="TextBox 11"/>
            <p:cNvSpPr txBox="1"/>
            <p:nvPr/>
          </p:nvSpPr>
          <p:spPr>
            <a:xfrm>
              <a:off x="1598603" y="4776801"/>
              <a:ext cx="22733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C00000"/>
                  </a:solidFill>
                </a:rPr>
                <a:t>This should be a &lt;</a:t>
              </a:r>
              <a:endParaRPr lang="en-US" sz="1800" dirty="0">
                <a:solidFill>
                  <a:srgbClr val="C00000"/>
                </a:solidFill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918227" y="4205280"/>
              <a:ext cx="2786400" cy="796680"/>
              <a:chOff x="3918227" y="4205280"/>
              <a:chExt cx="2786400" cy="7966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5">
                <p14:nvContentPartPr>
                  <p14:cNvPr id="14" name="Ink 13"/>
                  <p14:cNvContentPartPr/>
                  <p14:nvPr/>
                </p14:nvContentPartPr>
                <p14:xfrm>
                  <a:off x="6491507" y="4205280"/>
                  <a:ext cx="213120" cy="266040"/>
                </p14:xfrm>
              </p:contentPart>
            </mc:Choice>
            <mc:Fallback xmlns="">
              <p:pic>
                <p:nvPicPr>
                  <p:cNvPr id="14" name="Ink 13"/>
                  <p:cNvPicPr/>
                  <p:nvPr/>
                </p:nvPicPr>
                <p:blipFill>
                  <a:blip r:embed="rId16" cstate="print"/>
                  <a:stretch>
                    <a:fillRect/>
                  </a:stretch>
                </p:blipFill>
                <p:spPr>
                  <a:xfrm>
                    <a:off x="6482507" y="4198440"/>
                    <a:ext cx="232200" cy="282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">
                <p14:nvContentPartPr>
                  <p14:cNvPr id="18" name="Ink 17"/>
                  <p14:cNvContentPartPr/>
                  <p14:nvPr/>
                </p14:nvContentPartPr>
                <p14:xfrm>
                  <a:off x="3918227" y="4417680"/>
                  <a:ext cx="2530440" cy="584280"/>
                </p14:xfrm>
              </p:contentPart>
            </mc:Choice>
            <mc:Fallback xmlns="">
              <p:pic>
                <p:nvPicPr>
                  <p:cNvPr id="18" name="Ink 17"/>
                  <p:cNvPicPr/>
                  <p:nvPr/>
                </p:nvPicPr>
                <p:blipFill>
                  <a:blip r:embed="rId18" cstate="print"/>
                  <a:stretch>
                    <a:fillRect/>
                  </a:stretch>
                </p:blipFill>
                <p:spPr>
                  <a:xfrm>
                    <a:off x="3914987" y="4407600"/>
                    <a:ext cx="2542320" cy="597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">
                <p14:nvContentPartPr>
                  <p14:cNvPr id="19" name="Ink 18"/>
                  <p14:cNvContentPartPr/>
                  <p14:nvPr/>
                </p14:nvContentPartPr>
                <p14:xfrm>
                  <a:off x="6420587" y="4368000"/>
                  <a:ext cx="84600" cy="174240"/>
                </p14:xfrm>
              </p:contentPart>
            </mc:Choice>
            <mc:Fallback xmlns="">
              <p:pic>
                <p:nvPicPr>
                  <p:cNvPr id="19" name="Ink 18"/>
                  <p:cNvPicPr/>
                  <p:nvPr/>
                </p:nvPicPr>
                <p:blipFill>
                  <a:blip r:embed="rId20" cstate="print"/>
                  <a:stretch>
                    <a:fillRect/>
                  </a:stretch>
                </p:blipFill>
                <p:spPr>
                  <a:xfrm>
                    <a:off x="6413027" y="4360440"/>
                    <a:ext cx="101520" cy="1868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3" name="TextBox 2"/>
          <p:cNvSpPr txBox="1"/>
          <p:nvPr/>
        </p:nvSpPr>
        <p:spPr>
          <a:xfrm>
            <a:off x="76200" y="981554"/>
            <a:ext cx="5647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Led by Rishabh Singh with Sumit Gulwani and myself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3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Storyboard Programming</a:t>
            </a:r>
            <a:endParaRPr lang="en-US" dirty="0"/>
          </a:p>
        </p:txBody>
      </p:sp>
      <p:grpSp>
        <p:nvGrpSpPr>
          <p:cNvPr id="119" name="Group 118"/>
          <p:cNvGrpSpPr/>
          <p:nvPr/>
        </p:nvGrpSpPr>
        <p:grpSpPr>
          <a:xfrm>
            <a:off x="152400" y="1393454"/>
            <a:ext cx="8821244" cy="2187946"/>
            <a:chOff x="152400" y="1393454"/>
            <a:chExt cx="8821244" cy="2187946"/>
          </a:xfrm>
        </p:grpSpPr>
        <p:grpSp>
          <p:nvGrpSpPr>
            <p:cNvPr id="43" name="Group 42"/>
            <p:cNvGrpSpPr/>
            <p:nvPr/>
          </p:nvGrpSpPr>
          <p:grpSpPr>
            <a:xfrm>
              <a:off x="571138" y="1447800"/>
              <a:ext cx="3238862" cy="1938438"/>
              <a:chOff x="3055620" y="1447800"/>
              <a:chExt cx="3238862" cy="1938438"/>
            </a:xfrm>
          </p:grpSpPr>
          <p:sp>
            <p:nvSpPr>
              <p:cNvPr id="4" name="Down Arrow 3"/>
              <p:cNvSpPr/>
              <p:nvPr/>
            </p:nvSpPr>
            <p:spPr>
              <a:xfrm>
                <a:off x="4551296" y="2391980"/>
                <a:ext cx="160178" cy="278351"/>
              </a:xfrm>
              <a:prstGeom prst="downArrow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4050417" y="1858580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979080" y="1858580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e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4515999" y="1965772"/>
                <a:ext cx="230770" cy="12289"/>
                <a:chOff x="6400800" y="990600"/>
                <a:chExt cx="515113" cy="27432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640080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664464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6888481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4455663" y="1670824"/>
                <a:ext cx="43473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mid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464388" y="1858580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559419" y="1858580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cxnSp>
            <p:nvCxnSpPr>
              <p:cNvPr id="14" name="Straight Arrow Connector 13"/>
              <p:cNvCxnSpPr>
                <a:stCxn id="12" idx="6"/>
                <a:endCxn id="5" idx="2"/>
              </p:cNvCxnSpPr>
              <p:nvPr/>
            </p:nvCxnSpPr>
            <p:spPr>
              <a:xfrm>
                <a:off x="3703351" y="1978062"/>
                <a:ext cx="347066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15" name="Straight Arrow Connector 14"/>
              <p:cNvCxnSpPr>
                <a:endCxn id="13" idx="2"/>
              </p:cNvCxnSpPr>
              <p:nvPr/>
            </p:nvCxnSpPr>
            <p:spPr>
              <a:xfrm>
                <a:off x="5218043" y="1978062"/>
                <a:ext cx="341376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16" name="Oval 15"/>
              <p:cNvSpPr/>
              <p:nvPr/>
            </p:nvSpPr>
            <p:spPr>
              <a:xfrm>
                <a:off x="4048660" y="1674924"/>
                <a:ext cx="1173316" cy="61447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4D4D4D"/>
                </a:solidFill>
                <a:prstDash val="sysDash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055620" y="1447800"/>
                <a:ext cx="5084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head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686689" y="1784559"/>
                <a:ext cx="41870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next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158226" y="1785022"/>
                <a:ext cx="41870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next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cxnSp>
            <p:nvCxnSpPr>
              <p:cNvPr id="20" name="Straight Arrow Connector 19"/>
              <p:cNvCxnSpPr>
                <a:endCxn id="12" idx="1"/>
              </p:cNvCxnSpPr>
              <p:nvPr/>
            </p:nvCxnSpPr>
            <p:spPr>
              <a:xfrm>
                <a:off x="3293700" y="1665134"/>
                <a:ext cx="205683" cy="228442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21" name="Trapezoid 20"/>
              <p:cNvSpPr/>
              <p:nvPr/>
            </p:nvSpPr>
            <p:spPr bwMode="auto">
              <a:xfrm flipV="1">
                <a:off x="5964828" y="2188904"/>
                <a:ext cx="157551" cy="96396"/>
              </a:xfrm>
              <a:prstGeom prst="trapezoid">
                <a:avLst>
                  <a:gd name="adj" fmla="val 57530"/>
                </a:avLst>
              </a:prstGeom>
              <a:blipFill dpi="0" rotWithShape="1">
                <a:blip r:embed="rId4" cstate="print"/>
                <a:srcRect/>
                <a:tile tx="0" ty="-63500" sx="2000" sy="25000" flip="none" algn="tl"/>
              </a:blipFill>
              <a:ln w="22225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nsolas" pitchFamily="49" charset="0"/>
                </a:endParaRPr>
              </a:p>
            </p:txBody>
          </p:sp>
          <p:cxnSp>
            <p:nvCxnSpPr>
              <p:cNvPr id="22" name="Elbow Connector 21"/>
              <p:cNvCxnSpPr>
                <a:stCxn id="13" idx="6"/>
                <a:endCxn id="21" idx="2"/>
              </p:cNvCxnSpPr>
              <p:nvPr/>
            </p:nvCxnSpPr>
            <p:spPr>
              <a:xfrm>
                <a:off x="5798382" y="1978062"/>
                <a:ext cx="245222" cy="210842"/>
              </a:xfrm>
              <a:prstGeom prst="bentConnector2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23" name="Oval 22"/>
              <p:cNvSpPr/>
              <p:nvPr/>
            </p:nvSpPr>
            <p:spPr>
              <a:xfrm>
                <a:off x="4050417" y="2959518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e’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4976148" y="2959518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f’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4515999" y="3066710"/>
                <a:ext cx="230770" cy="12289"/>
                <a:chOff x="6400800" y="990600"/>
                <a:chExt cx="515113" cy="27432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640080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664464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6888481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9" name="TextBox 28"/>
              <p:cNvSpPr txBox="1"/>
              <p:nvPr/>
            </p:nvSpPr>
            <p:spPr>
              <a:xfrm>
                <a:off x="4437710" y="2771761"/>
                <a:ext cx="46839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mid’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3464388" y="2959518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5556487" y="2959518"/>
                <a:ext cx="238963" cy="238963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cxnSp>
            <p:nvCxnSpPr>
              <p:cNvPr id="32" name="Straight Arrow Connector 31"/>
              <p:cNvCxnSpPr>
                <a:stCxn id="23" idx="2"/>
                <a:endCxn id="30" idx="6"/>
              </p:cNvCxnSpPr>
              <p:nvPr/>
            </p:nvCxnSpPr>
            <p:spPr>
              <a:xfrm flipH="1">
                <a:off x="3703351" y="3079000"/>
                <a:ext cx="347066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33" name="Straight Arrow Connector 32"/>
              <p:cNvCxnSpPr>
                <a:stCxn id="31" idx="2"/>
                <a:endCxn id="24" idx="6"/>
              </p:cNvCxnSpPr>
              <p:nvPr/>
            </p:nvCxnSpPr>
            <p:spPr>
              <a:xfrm flipH="1">
                <a:off x="5215111" y="3079000"/>
                <a:ext cx="341376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34" name="Oval 33"/>
              <p:cNvSpPr/>
              <p:nvPr/>
            </p:nvSpPr>
            <p:spPr>
              <a:xfrm>
                <a:off x="4045711" y="2771761"/>
                <a:ext cx="1171346" cy="614477"/>
              </a:xfrm>
              <a:prstGeom prst="ellipse">
                <a:avLst/>
              </a:prstGeom>
              <a:noFill/>
              <a:ln w="19050" cap="flat" cmpd="sng" algn="ctr">
                <a:solidFill>
                  <a:srgbClr val="4D4D4D"/>
                </a:solidFill>
                <a:prstDash val="sysDash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686689" y="2885035"/>
                <a:ext cx="41870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next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231494" y="2885497"/>
                <a:ext cx="41870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next</a:t>
                </a:r>
                <a:endPara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786009" y="2498660"/>
                <a:ext cx="5084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head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cxnSp>
            <p:nvCxnSpPr>
              <p:cNvPr id="38" name="Straight Arrow Connector 37"/>
              <p:cNvCxnSpPr>
                <a:endCxn id="31" idx="7"/>
              </p:cNvCxnSpPr>
              <p:nvPr/>
            </p:nvCxnSpPr>
            <p:spPr>
              <a:xfrm flipH="1">
                <a:off x="5760454" y="2715994"/>
                <a:ext cx="204826" cy="27852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39" name="Trapezoid 38"/>
              <p:cNvSpPr/>
              <p:nvPr/>
            </p:nvSpPr>
            <p:spPr bwMode="auto">
              <a:xfrm flipV="1">
                <a:off x="3152908" y="3289842"/>
                <a:ext cx="157551" cy="96396"/>
              </a:xfrm>
              <a:prstGeom prst="trapezoid">
                <a:avLst>
                  <a:gd name="adj" fmla="val 57530"/>
                </a:avLst>
              </a:prstGeom>
              <a:blipFill dpi="0" rotWithShape="1">
                <a:blip r:embed="rId4" cstate="print"/>
                <a:srcRect/>
                <a:tile tx="0" ty="-63500" sx="2000" sy="25000" flip="none" algn="tl"/>
              </a:blipFill>
              <a:ln w="22225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nsolas" pitchFamily="49" charset="0"/>
                </a:endParaRPr>
              </a:p>
            </p:txBody>
          </p:sp>
          <p:cxnSp>
            <p:nvCxnSpPr>
              <p:cNvPr id="40" name="Elbow Connector 39"/>
              <p:cNvCxnSpPr>
                <a:stCxn id="30" idx="2"/>
                <a:endCxn id="39" idx="2"/>
              </p:cNvCxnSpPr>
              <p:nvPr/>
            </p:nvCxnSpPr>
            <p:spPr>
              <a:xfrm rot="10800000" flipV="1">
                <a:off x="3231683" y="3079000"/>
                <a:ext cx="232704" cy="210842"/>
              </a:xfrm>
              <a:prstGeom prst="bentConnector2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41" name="Straight Arrow Connector 40"/>
              <p:cNvCxnSpPr>
                <a:stCxn id="5" idx="6"/>
              </p:cNvCxnSpPr>
              <p:nvPr/>
            </p:nvCxnSpPr>
            <p:spPr>
              <a:xfrm flipV="1">
                <a:off x="4289380" y="1971916"/>
                <a:ext cx="166283" cy="6146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 w="sm" len="sm"/>
              </a:ln>
              <a:effectLst/>
            </p:spPr>
          </p:cxnSp>
          <p:cxnSp>
            <p:nvCxnSpPr>
              <p:cNvPr id="42" name="Straight Arrow Connector 41"/>
              <p:cNvCxnSpPr>
                <a:stCxn id="24" idx="2"/>
                <a:endCxn id="28" idx="3"/>
              </p:cNvCxnSpPr>
              <p:nvPr/>
            </p:nvCxnSpPr>
            <p:spPr>
              <a:xfrm flipH="1" flipV="1">
                <a:off x="4746769" y="3072855"/>
                <a:ext cx="229379" cy="6145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 w="sm" len="sm"/>
              </a:ln>
              <a:effectLst/>
            </p:spPr>
          </p:cxnSp>
        </p:grpSp>
        <p:grpSp>
          <p:nvGrpSpPr>
            <p:cNvPr id="84" name="Group 83"/>
            <p:cNvGrpSpPr/>
            <p:nvPr/>
          </p:nvGrpSpPr>
          <p:grpSpPr>
            <a:xfrm>
              <a:off x="4544068" y="1656439"/>
              <a:ext cx="3990332" cy="1162961"/>
              <a:chOff x="1600200" y="1745849"/>
              <a:chExt cx="6324600" cy="1835551"/>
            </a:xfrm>
          </p:grpSpPr>
          <p:sp>
            <p:nvSpPr>
              <p:cNvPr id="85" name="Oval 84"/>
              <p:cNvSpPr/>
              <p:nvPr/>
            </p:nvSpPr>
            <p:spPr>
              <a:xfrm>
                <a:off x="1608329" y="2362200"/>
                <a:ext cx="341376" cy="341376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2934991" y="2362200"/>
                <a:ext cx="341376" cy="341376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e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87" name="Group 86"/>
              <p:cNvGrpSpPr/>
              <p:nvPr/>
            </p:nvGrpSpPr>
            <p:grpSpPr>
              <a:xfrm>
                <a:off x="2273447" y="2515331"/>
                <a:ext cx="329672" cy="17556"/>
                <a:chOff x="6400800" y="990600"/>
                <a:chExt cx="515113" cy="27432"/>
              </a:xfrm>
            </p:grpSpPr>
            <p:sp>
              <p:nvSpPr>
                <p:cNvPr id="106" name="Rectangle 105"/>
                <p:cNvSpPr/>
                <p:nvPr/>
              </p:nvSpPr>
              <p:spPr>
                <a:xfrm>
                  <a:off x="640080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664464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6888481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2187253" y="2093976"/>
                <a:ext cx="689045" cy="412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mid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1600200" y="2093976"/>
                <a:ext cx="1676166" cy="877824"/>
              </a:xfrm>
              <a:prstGeom prst="ellipse">
                <a:avLst/>
              </a:prstGeom>
              <a:noFill/>
              <a:ln w="19050" cap="flat" cmpd="sng" algn="ctr">
                <a:solidFill>
                  <a:srgbClr val="4D4D4D"/>
                </a:solidFill>
                <a:prstDash val="sysDash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256762" y="2971800"/>
                <a:ext cx="341376" cy="341376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7583424" y="2971800"/>
                <a:ext cx="341376" cy="341376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e’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92" name="Group 91"/>
              <p:cNvGrpSpPr/>
              <p:nvPr/>
            </p:nvGrpSpPr>
            <p:grpSpPr>
              <a:xfrm>
                <a:off x="6921880" y="3124931"/>
                <a:ext cx="329672" cy="17556"/>
                <a:chOff x="6400800" y="990600"/>
                <a:chExt cx="515113" cy="27432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640080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6644640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6888481" y="990600"/>
                  <a:ext cx="27432" cy="27432"/>
                </a:xfrm>
                <a:prstGeom prst="rect">
                  <a:avLst/>
                </a:prstGeom>
                <a:solidFill>
                  <a:sysClr val="windowText" lastClr="000000"/>
                </a:solidFill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3" name="TextBox 92"/>
              <p:cNvSpPr txBox="1"/>
              <p:nvPr/>
            </p:nvSpPr>
            <p:spPr>
              <a:xfrm>
                <a:off x="6749007" y="2703576"/>
                <a:ext cx="689045" cy="412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mid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6248633" y="2703576"/>
                <a:ext cx="1676166" cy="877824"/>
              </a:xfrm>
              <a:prstGeom prst="ellipse">
                <a:avLst/>
              </a:prstGeom>
              <a:noFill/>
              <a:ln w="19050" cap="flat" cmpd="sng" algn="ctr">
                <a:solidFill>
                  <a:srgbClr val="4D4D4D"/>
                </a:solidFill>
                <a:prstDash val="sysDash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5419844" y="2971800"/>
                <a:ext cx="341376" cy="341376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x’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cxnSp>
            <p:nvCxnSpPr>
              <p:cNvPr id="96" name="Straight Arrow Connector 95"/>
              <p:cNvCxnSpPr>
                <a:stCxn id="95" idx="6"/>
                <a:endCxn id="90" idx="2"/>
              </p:cNvCxnSpPr>
              <p:nvPr/>
            </p:nvCxnSpPr>
            <p:spPr>
              <a:xfrm>
                <a:off x="5761220" y="3142488"/>
                <a:ext cx="495542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97" name="TextBox 96"/>
              <p:cNvSpPr txBox="1"/>
              <p:nvPr/>
            </p:nvSpPr>
            <p:spPr>
              <a:xfrm>
                <a:off x="5588017" y="2752218"/>
                <a:ext cx="43633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next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410200" y="1868424"/>
                <a:ext cx="341376" cy="341376"/>
              </a:xfrm>
              <a:prstGeom prst="ellipse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lIns="18288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x’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4581527" y="1745849"/>
                <a:ext cx="838949" cy="6800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x’ = f 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x’= e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454272" y="2807733"/>
                <a:ext cx="844031" cy="6800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x’ = f 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e = e’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1" name="Right Arrow 100"/>
              <p:cNvSpPr/>
              <p:nvPr/>
            </p:nvSpPr>
            <p:spPr>
              <a:xfrm rot="1500000">
                <a:off x="3647683" y="2651184"/>
                <a:ext cx="762000" cy="341376"/>
              </a:xfrm>
              <a:prstGeom prst="rightArrow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2" name="Right Arrow 101"/>
              <p:cNvSpPr/>
              <p:nvPr/>
            </p:nvSpPr>
            <p:spPr>
              <a:xfrm rot="20100000">
                <a:off x="3647683" y="2180598"/>
                <a:ext cx="762000" cy="341376"/>
              </a:xfrm>
              <a:prstGeom prst="rightArrow">
                <a:avLst/>
              </a:prstGeom>
              <a:solidFill>
                <a:srgbClr val="DDDDDD"/>
              </a:solidFill>
              <a:ln w="25400" cap="flat" cmpd="sng" algn="ctr">
                <a:solidFill>
                  <a:srgbClr val="DDDDD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09" name="Rectangle 108"/>
            <p:cNvSpPr/>
            <p:nvPr/>
          </p:nvSpPr>
          <p:spPr>
            <a:xfrm>
              <a:off x="152400" y="1393454"/>
              <a:ext cx="8821244" cy="2187946"/>
            </a:xfrm>
            <a:prstGeom prst="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762556" y="2992398"/>
              <a:ext cx="2157984" cy="512802"/>
            </a:xfrm>
            <a:prstGeom prst="roundRect">
              <a:avLst>
                <a:gd name="adj" fmla="val 4391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tIns="274320" rtlCol="0" anchor="ctr"/>
            <a:lstStyle/>
            <a:p>
              <a:pPr algn="ctr"/>
              <a:r>
                <a:rPr lang="en-US" dirty="0" smtClean="0">
                  <a:solidFill>
                    <a:srgbClr val="F79646">
                      <a:lumMod val="50000"/>
                    </a:srgbClr>
                  </a:solidFill>
                  <a:latin typeface="Berlin Sans FB"/>
                </a:rPr>
                <a:t>Abstract Scenarios</a:t>
              </a:r>
              <a:endParaRPr lang="en-US" dirty="0">
                <a:solidFill>
                  <a:srgbClr val="F79646">
                    <a:lumMod val="50000"/>
                  </a:srgbClr>
                </a:solidFill>
                <a:latin typeface="Berlin Sans FB"/>
              </a:endParaRPr>
            </a:p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193158" y="3733800"/>
            <a:ext cx="5293241" cy="2971800"/>
            <a:chOff x="193158" y="3733800"/>
            <a:chExt cx="5293241" cy="2971800"/>
          </a:xfrm>
        </p:grpSpPr>
        <p:grpSp>
          <p:nvGrpSpPr>
            <p:cNvPr id="111" name="Group 110"/>
            <p:cNvGrpSpPr/>
            <p:nvPr/>
          </p:nvGrpSpPr>
          <p:grpSpPr>
            <a:xfrm>
              <a:off x="193158" y="3733800"/>
              <a:ext cx="5293241" cy="2971800"/>
              <a:chOff x="304800" y="4137942"/>
              <a:chExt cx="5293241" cy="2971800"/>
            </a:xfrm>
          </p:grpSpPr>
          <p:grpSp>
            <p:nvGrpSpPr>
              <p:cNvPr id="82" name="Group 81"/>
              <p:cNvGrpSpPr/>
              <p:nvPr/>
            </p:nvGrpSpPr>
            <p:grpSpPr>
              <a:xfrm>
                <a:off x="304800" y="4287994"/>
                <a:ext cx="4835842" cy="2035517"/>
                <a:chOff x="1126064" y="4287994"/>
                <a:chExt cx="4835842" cy="2035517"/>
              </a:xfrm>
            </p:grpSpPr>
            <p:sp>
              <p:nvSpPr>
                <p:cNvPr id="44" name="Oval 43"/>
                <p:cNvSpPr/>
                <p:nvPr/>
              </p:nvSpPr>
              <p:spPr>
                <a:xfrm>
                  <a:off x="1534832" y="5896791"/>
                  <a:ext cx="238963" cy="238963"/>
                </a:xfrm>
                <a:prstGeom prst="ellipse">
                  <a:avLst/>
                </a:prstGeom>
                <a:solidFill>
                  <a:srgbClr val="DDDDDD"/>
                </a:solidFill>
                <a:ln w="25400" cap="flat" cmpd="sng" algn="ctr">
                  <a:solidFill>
                    <a:srgbClr val="DDDDD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lIns="18288" r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a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2115172" y="5896791"/>
                  <a:ext cx="238963" cy="238963"/>
                </a:xfrm>
                <a:prstGeom prst="ellipse">
                  <a:avLst/>
                </a:prstGeom>
                <a:solidFill>
                  <a:srgbClr val="DDDDDD"/>
                </a:solidFill>
                <a:ln w="25400" cap="flat" cmpd="sng" algn="ctr">
                  <a:solidFill>
                    <a:srgbClr val="DDDDD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lIns="18288" r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b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cxnSp>
              <p:nvCxnSpPr>
                <p:cNvPr id="46" name="Straight Arrow Connector 45"/>
                <p:cNvCxnSpPr>
                  <a:stCxn id="45" idx="2"/>
                  <a:endCxn id="44" idx="6"/>
                </p:cNvCxnSpPr>
                <p:nvPr/>
              </p:nvCxnSpPr>
              <p:spPr>
                <a:xfrm flipH="1">
                  <a:off x="1773796" y="6016273"/>
                  <a:ext cx="341376" cy="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47" name="TextBox 46"/>
                <p:cNvSpPr txBox="1"/>
                <p:nvPr/>
              </p:nvSpPr>
              <p:spPr>
                <a:xfrm>
                  <a:off x="1777478" y="5822770"/>
                  <a:ext cx="418704" cy="2308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next</a:t>
                  </a:r>
                  <a:endPara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2355901" y="5435933"/>
                  <a:ext cx="50847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head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cxnSp>
              <p:nvCxnSpPr>
                <p:cNvPr id="49" name="Straight Arrow Connector 48"/>
                <p:cNvCxnSpPr>
                  <a:endCxn id="45" idx="7"/>
                </p:cNvCxnSpPr>
                <p:nvPr/>
              </p:nvCxnSpPr>
              <p:spPr>
                <a:xfrm flipH="1">
                  <a:off x="2319139" y="5653267"/>
                  <a:ext cx="204826" cy="27852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50" name="Down Arrow 49"/>
                <p:cNvSpPr/>
                <p:nvPr/>
              </p:nvSpPr>
              <p:spPr>
                <a:xfrm>
                  <a:off x="1869650" y="5242843"/>
                  <a:ext cx="160178" cy="390302"/>
                </a:xfrm>
                <a:prstGeom prst="downArrow">
                  <a:avLst/>
                </a:prstGeom>
                <a:solidFill>
                  <a:srgbClr val="DDDDDD"/>
                </a:solidFill>
                <a:ln w="25400" cap="flat" cmpd="sng" algn="ctr">
                  <a:solidFill>
                    <a:srgbClr val="DDDDD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51" name="Group 50"/>
                <p:cNvGrpSpPr/>
                <p:nvPr/>
              </p:nvGrpSpPr>
              <p:grpSpPr>
                <a:xfrm>
                  <a:off x="1126064" y="4287994"/>
                  <a:ext cx="1558068" cy="837500"/>
                  <a:chOff x="914400" y="3607219"/>
                  <a:chExt cx="2225811" cy="1196429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1498355" y="4194048"/>
                    <a:ext cx="341376" cy="341376"/>
                  </a:xfrm>
                  <a:prstGeom prst="ellipse">
                    <a:avLst/>
                  </a:prstGeom>
                  <a:solidFill>
                    <a:srgbClr val="DDDDDD"/>
                  </a:solidFill>
                  <a:ln w="25400" cap="flat" cmpd="sng" algn="ctr">
                    <a:solidFill>
                      <a:srgbClr val="DDDDD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lIns="18288" rIns="0"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2335981" y="4194048"/>
                    <a:ext cx="341376" cy="341376"/>
                  </a:xfrm>
                  <a:prstGeom prst="ellipse">
                    <a:avLst/>
                  </a:prstGeom>
                  <a:solidFill>
                    <a:srgbClr val="DDDDDD"/>
                  </a:solidFill>
                  <a:ln w="25400" cap="flat" cmpd="sng" algn="ctr">
                    <a:solidFill>
                      <a:srgbClr val="DDDDD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lIns="18288" rIns="0"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b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54" name="Straight Arrow Connector 53"/>
                  <p:cNvCxnSpPr>
                    <a:stCxn id="52" idx="6"/>
                    <a:endCxn id="53" idx="2"/>
                  </p:cNvCxnSpPr>
                  <p:nvPr/>
                </p:nvCxnSpPr>
                <p:spPr>
                  <a:xfrm>
                    <a:off x="1839731" y="4364736"/>
                    <a:ext cx="496251" cy="0"/>
                  </a:xfrm>
                  <a:prstGeom prst="straightConnector1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914400" y="3607219"/>
                    <a:ext cx="726390" cy="3737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</a:rPr>
                      <a:t>head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1779641" y="4070161"/>
                    <a:ext cx="598148" cy="3297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</a:rPr>
                      <a:t>next</a:t>
                    </a:r>
                    <a:endParaRPr kumimoji="0" lang="en-US" sz="9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cxnSp>
                <p:nvCxnSpPr>
                  <p:cNvPr id="57" name="Straight Arrow Connector 56"/>
                  <p:cNvCxnSpPr>
                    <a:endCxn id="52" idx="1"/>
                  </p:cNvCxnSpPr>
                  <p:nvPr/>
                </p:nvCxnSpPr>
                <p:spPr>
                  <a:xfrm>
                    <a:off x="1254515" y="3917696"/>
                    <a:ext cx="293834" cy="326346"/>
                  </a:xfrm>
                  <a:prstGeom prst="straightConnector1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58" name="Trapezoid 57"/>
                  <p:cNvSpPr/>
                  <p:nvPr/>
                </p:nvSpPr>
                <p:spPr bwMode="auto">
                  <a:xfrm flipV="1">
                    <a:off x="2915138" y="4665939"/>
                    <a:ext cx="225073" cy="137709"/>
                  </a:xfrm>
                  <a:prstGeom prst="trapezoid">
                    <a:avLst>
                      <a:gd name="adj" fmla="val 57530"/>
                    </a:avLst>
                  </a:prstGeom>
                  <a:blipFill dpi="0" rotWithShape="1">
                    <a:blip r:embed="rId4" cstate="print"/>
                    <a:srcRect/>
                    <a:tile tx="0" ty="-63500" sx="2000" sy="25000" flip="none" algn="tl"/>
                  </a:blipFill>
                  <a:ln w="22225" cap="flat" cmpd="sng" algn="ctr">
                    <a:solidFill>
                      <a:sysClr val="windowText" lastClr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onsolas" pitchFamily="49" charset="0"/>
                    </a:endParaRPr>
                  </a:p>
                </p:txBody>
              </p:sp>
              <p:cxnSp>
                <p:nvCxnSpPr>
                  <p:cNvPr id="59" name="Elbow Connector 58"/>
                  <p:cNvCxnSpPr>
                    <a:stCxn id="53" idx="6"/>
                    <a:endCxn id="58" idx="2"/>
                  </p:cNvCxnSpPr>
                  <p:nvPr/>
                </p:nvCxnSpPr>
                <p:spPr>
                  <a:xfrm>
                    <a:off x="2677357" y="4364736"/>
                    <a:ext cx="350317" cy="301203"/>
                  </a:xfrm>
                  <a:prstGeom prst="bentConnector2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</p:grpSp>
            <p:sp>
              <p:nvSpPr>
                <p:cNvPr id="60" name="Trapezoid 59"/>
                <p:cNvSpPr/>
                <p:nvPr/>
              </p:nvSpPr>
              <p:spPr bwMode="auto">
                <a:xfrm flipV="1">
                  <a:off x="1223352" y="6227115"/>
                  <a:ext cx="157551" cy="96396"/>
                </a:xfrm>
                <a:prstGeom prst="trapezoid">
                  <a:avLst>
                    <a:gd name="adj" fmla="val 57530"/>
                  </a:avLst>
                </a:prstGeom>
                <a:blipFill dpi="0" rotWithShape="1">
                  <a:blip r:embed="rId4" cstate="print"/>
                  <a:srcRect/>
                  <a:tile tx="0" ty="-63500" sx="2000" sy="25000" flip="none" algn="tl"/>
                </a:blipFill>
                <a:ln w="22225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nsolas" pitchFamily="49" charset="0"/>
                  </a:endParaRPr>
                </a:p>
              </p:txBody>
            </p:sp>
            <p:cxnSp>
              <p:nvCxnSpPr>
                <p:cNvPr id="61" name="Elbow Connector 60"/>
                <p:cNvCxnSpPr>
                  <a:stCxn id="44" idx="2"/>
                  <a:endCxn id="60" idx="2"/>
                </p:cNvCxnSpPr>
                <p:nvPr/>
              </p:nvCxnSpPr>
              <p:spPr>
                <a:xfrm rot="10800000" flipV="1">
                  <a:off x="1302127" y="6016273"/>
                  <a:ext cx="232704" cy="210842"/>
                </a:xfrm>
                <a:prstGeom prst="bentConnector2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62" name="Oval 61"/>
                <p:cNvSpPr/>
                <p:nvPr/>
              </p:nvSpPr>
              <p:spPr>
                <a:xfrm>
                  <a:off x="3880934" y="5896791"/>
                  <a:ext cx="238963" cy="238963"/>
                </a:xfrm>
                <a:prstGeom prst="ellipse">
                  <a:avLst/>
                </a:prstGeom>
                <a:solidFill>
                  <a:srgbClr val="DDDDDD"/>
                </a:solidFill>
                <a:ln w="25400" cap="flat" cmpd="sng" algn="ctr">
                  <a:solidFill>
                    <a:srgbClr val="DDDDD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lIns="18288" rIns="0"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a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4120781" y="5435933"/>
                  <a:ext cx="50847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head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cxnSp>
              <p:nvCxnSpPr>
                <p:cNvPr id="64" name="Straight Arrow Connector 63"/>
                <p:cNvCxnSpPr>
                  <a:endCxn id="62" idx="7"/>
                </p:cNvCxnSpPr>
                <p:nvPr/>
              </p:nvCxnSpPr>
              <p:spPr>
                <a:xfrm flipH="1">
                  <a:off x="4084902" y="5653267"/>
                  <a:ext cx="204826" cy="27852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65" name="Down Arrow 64"/>
                <p:cNvSpPr/>
                <p:nvPr/>
              </p:nvSpPr>
              <p:spPr>
                <a:xfrm>
                  <a:off x="3915072" y="5242843"/>
                  <a:ext cx="160178" cy="390302"/>
                </a:xfrm>
                <a:prstGeom prst="downArrow">
                  <a:avLst/>
                </a:prstGeom>
                <a:solidFill>
                  <a:srgbClr val="DDDDDD"/>
                </a:solidFill>
                <a:ln w="25400" cap="flat" cmpd="sng" algn="ctr">
                  <a:solidFill>
                    <a:srgbClr val="DDDDD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66" name="Group 65"/>
                <p:cNvGrpSpPr/>
                <p:nvPr/>
              </p:nvGrpSpPr>
              <p:grpSpPr>
                <a:xfrm>
                  <a:off x="3473024" y="4287994"/>
                  <a:ext cx="970871" cy="837500"/>
                  <a:chOff x="4267200" y="3607219"/>
                  <a:chExt cx="1386959" cy="1196429"/>
                </a:xfrm>
              </p:grpSpPr>
              <p:sp>
                <p:nvSpPr>
                  <p:cNvPr id="67" name="Oval 66"/>
                  <p:cNvSpPr/>
                  <p:nvPr/>
                </p:nvSpPr>
                <p:spPr>
                  <a:xfrm>
                    <a:off x="4851155" y="4194048"/>
                    <a:ext cx="341376" cy="341376"/>
                  </a:xfrm>
                  <a:prstGeom prst="ellipse">
                    <a:avLst/>
                  </a:prstGeom>
                  <a:solidFill>
                    <a:srgbClr val="DDDDDD"/>
                  </a:solidFill>
                  <a:ln w="25400" cap="flat" cmpd="sng" algn="ctr">
                    <a:solidFill>
                      <a:srgbClr val="DDDDDD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lIns="18288" rIns="0"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4267200" y="3607219"/>
                    <a:ext cx="726390" cy="3737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</a:rPr>
                      <a:t>head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cxnSp>
                <p:nvCxnSpPr>
                  <p:cNvPr id="69" name="Straight Arrow Connector 68"/>
                  <p:cNvCxnSpPr>
                    <a:endCxn id="67" idx="1"/>
                  </p:cNvCxnSpPr>
                  <p:nvPr/>
                </p:nvCxnSpPr>
                <p:spPr>
                  <a:xfrm>
                    <a:off x="4607315" y="3917696"/>
                    <a:ext cx="293834" cy="326346"/>
                  </a:xfrm>
                  <a:prstGeom prst="straightConnector1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70" name="Trapezoid 69"/>
                  <p:cNvSpPr/>
                  <p:nvPr/>
                </p:nvSpPr>
                <p:spPr bwMode="auto">
                  <a:xfrm flipV="1">
                    <a:off x="5429086" y="4665939"/>
                    <a:ext cx="225073" cy="137709"/>
                  </a:xfrm>
                  <a:prstGeom prst="trapezoid">
                    <a:avLst>
                      <a:gd name="adj" fmla="val 57530"/>
                    </a:avLst>
                  </a:prstGeom>
                  <a:blipFill dpi="0" rotWithShape="1">
                    <a:blip r:embed="rId4" cstate="print"/>
                    <a:srcRect/>
                    <a:tile tx="0" ty="-63500" sx="2000" sy="25000" flip="none" algn="tl"/>
                  </a:blipFill>
                  <a:ln w="22225" cap="flat" cmpd="sng" algn="ctr">
                    <a:solidFill>
                      <a:sysClr val="windowText" lastClr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onsolas" pitchFamily="49" charset="0"/>
                    </a:endParaRPr>
                  </a:p>
                </p:txBody>
              </p:sp>
              <p:cxnSp>
                <p:nvCxnSpPr>
                  <p:cNvPr id="71" name="Elbow Connector 70"/>
                  <p:cNvCxnSpPr>
                    <a:stCxn id="67" idx="6"/>
                    <a:endCxn id="70" idx="2"/>
                  </p:cNvCxnSpPr>
                  <p:nvPr/>
                </p:nvCxnSpPr>
                <p:spPr>
                  <a:xfrm>
                    <a:off x="5192531" y="4364736"/>
                    <a:ext cx="349091" cy="301203"/>
                  </a:xfrm>
                  <a:prstGeom prst="bentConnector2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</p:grpSp>
            <p:sp>
              <p:nvSpPr>
                <p:cNvPr id="72" name="Trapezoid 71"/>
                <p:cNvSpPr/>
                <p:nvPr/>
              </p:nvSpPr>
              <p:spPr bwMode="auto">
                <a:xfrm flipV="1">
                  <a:off x="3570312" y="6227115"/>
                  <a:ext cx="157551" cy="96396"/>
                </a:xfrm>
                <a:prstGeom prst="trapezoid">
                  <a:avLst>
                    <a:gd name="adj" fmla="val 57530"/>
                  </a:avLst>
                </a:prstGeom>
                <a:blipFill dpi="0" rotWithShape="1">
                  <a:blip r:embed="rId4" cstate="print"/>
                  <a:srcRect/>
                  <a:tile tx="0" ty="-63500" sx="2000" sy="25000" flip="none" algn="tl"/>
                </a:blipFill>
                <a:ln w="22225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nsolas" pitchFamily="49" charset="0"/>
                  </a:endParaRPr>
                </a:p>
              </p:txBody>
            </p:sp>
            <p:cxnSp>
              <p:nvCxnSpPr>
                <p:cNvPr id="73" name="Elbow Connector 72"/>
                <p:cNvCxnSpPr>
                  <a:stCxn id="62" idx="2"/>
                  <a:endCxn id="72" idx="2"/>
                </p:cNvCxnSpPr>
                <p:nvPr/>
              </p:nvCxnSpPr>
              <p:spPr>
                <a:xfrm rot="10800000" flipV="1">
                  <a:off x="3649088" y="6016273"/>
                  <a:ext cx="231847" cy="210842"/>
                </a:xfrm>
                <a:prstGeom prst="bentConnector2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74" name="TextBox 73"/>
                <p:cNvSpPr txBox="1"/>
                <p:nvPr/>
              </p:nvSpPr>
              <p:spPr>
                <a:xfrm>
                  <a:off x="5453433" y="5612638"/>
                  <a:ext cx="50847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head</a:t>
                  </a: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cxnSp>
              <p:nvCxnSpPr>
                <p:cNvPr id="75" name="Straight Arrow Connector 74"/>
                <p:cNvCxnSpPr>
                  <a:stCxn id="74" idx="2"/>
                  <a:endCxn id="81" idx="2"/>
                </p:cNvCxnSpPr>
                <p:nvPr/>
              </p:nvCxnSpPr>
              <p:spPr>
                <a:xfrm flipH="1">
                  <a:off x="5657816" y="5874248"/>
                  <a:ext cx="49854" cy="250454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76" name="Down Arrow 75"/>
                <p:cNvSpPr/>
                <p:nvPr/>
              </p:nvSpPr>
              <p:spPr>
                <a:xfrm>
                  <a:off x="5577728" y="5242843"/>
                  <a:ext cx="160178" cy="390302"/>
                </a:xfrm>
                <a:prstGeom prst="downArrow">
                  <a:avLst/>
                </a:prstGeom>
                <a:solidFill>
                  <a:srgbClr val="DDDDDD"/>
                </a:solidFill>
                <a:ln w="25400" cap="flat" cmpd="sng" algn="ctr">
                  <a:solidFill>
                    <a:srgbClr val="DDDDD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77" name="Group 76"/>
                <p:cNvGrpSpPr/>
                <p:nvPr/>
              </p:nvGrpSpPr>
              <p:grpSpPr>
                <a:xfrm>
                  <a:off x="5453432" y="4408605"/>
                  <a:ext cx="508473" cy="614477"/>
                  <a:chOff x="6943954" y="3779520"/>
                  <a:chExt cx="726390" cy="877824"/>
                </a:xfrm>
              </p:grpSpPr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6943954" y="3779520"/>
                    <a:ext cx="726390" cy="37372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</a:rPr>
                      <a:t>head</a:t>
                    </a:r>
                    <a:endParaRPr kumimoji="0" lang="en-US" sz="11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cxnSp>
                <p:nvCxnSpPr>
                  <p:cNvPr id="79" name="Straight Arrow Connector 78"/>
                  <p:cNvCxnSpPr>
                    <a:stCxn id="78" idx="2"/>
                    <a:endCxn id="80" idx="2"/>
                  </p:cNvCxnSpPr>
                  <p:nvPr/>
                </p:nvCxnSpPr>
                <p:spPr>
                  <a:xfrm flipH="1">
                    <a:off x="7235931" y="4153248"/>
                    <a:ext cx="71219" cy="366387"/>
                  </a:xfrm>
                  <a:prstGeom prst="straightConnector1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80" name="Trapezoid 79"/>
                  <p:cNvSpPr/>
                  <p:nvPr/>
                </p:nvSpPr>
                <p:spPr bwMode="auto">
                  <a:xfrm flipV="1">
                    <a:off x="7123396" y="4519635"/>
                    <a:ext cx="225072" cy="137709"/>
                  </a:xfrm>
                  <a:prstGeom prst="trapezoid">
                    <a:avLst>
                      <a:gd name="adj" fmla="val 57530"/>
                    </a:avLst>
                  </a:prstGeom>
                  <a:blipFill dpi="0" rotWithShape="1">
                    <a:blip r:embed="rId4" cstate="print"/>
                    <a:srcRect/>
                    <a:tile tx="0" ty="-63500" sx="2000" sy="25000" flip="none" algn="tl"/>
                  </a:blipFill>
                  <a:ln w="22225" cap="flat" cmpd="sng" algn="ctr">
                    <a:solidFill>
                      <a:sysClr val="windowText" lastClr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onsolas" pitchFamily="49" charset="0"/>
                    </a:endParaRPr>
                  </a:p>
                </p:txBody>
              </p:sp>
            </p:grpSp>
            <p:sp>
              <p:nvSpPr>
                <p:cNvPr id="81" name="Trapezoid 80"/>
                <p:cNvSpPr/>
                <p:nvPr/>
              </p:nvSpPr>
              <p:spPr bwMode="auto">
                <a:xfrm flipV="1">
                  <a:off x="5579041" y="6124702"/>
                  <a:ext cx="157550" cy="96396"/>
                </a:xfrm>
                <a:prstGeom prst="trapezoid">
                  <a:avLst>
                    <a:gd name="adj" fmla="val 57530"/>
                  </a:avLst>
                </a:prstGeom>
                <a:blipFill dpi="0" rotWithShape="1">
                  <a:blip r:embed="rId4" cstate="print"/>
                  <a:srcRect/>
                  <a:tile tx="0" ty="-63500" sx="2000" sy="25000" flip="none" algn="tl"/>
                </a:blipFill>
                <a:ln w="22225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nsolas" pitchFamily="49" charset="0"/>
                  </a:endParaRPr>
                </a:p>
              </p:txBody>
            </p:sp>
          </p:grpSp>
          <p:sp>
            <p:nvSpPr>
              <p:cNvPr id="110" name="Rectangle 109"/>
              <p:cNvSpPr/>
              <p:nvPr/>
            </p:nvSpPr>
            <p:spPr>
              <a:xfrm>
                <a:off x="304800" y="4137942"/>
                <a:ext cx="5293241" cy="2971800"/>
              </a:xfrm>
              <a:prstGeom prst="rect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7" name="Rounded Rectangle 116"/>
            <p:cNvSpPr/>
            <p:nvPr/>
          </p:nvSpPr>
          <p:spPr>
            <a:xfrm>
              <a:off x="3276600" y="6116598"/>
              <a:ext cx="2157984" cy="512802"/>
            </a:xfrm>
            <a:prstGeom prst="roundRect">
              <a:avLst>
                <a:gd name="adj" fmla="val 4391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tIns="274320" rtlCol="0" anchor="ctr"/>
            <a:lstStyle/>
            <a:p>
              <a:pPr algn="ctr"/>
              <a:r>
                <a:rPr lang="en-US" dirty="0" smtClean="0">
                  <a:solidFill>
                    <a:srgbClr val="F79646">
                      <a:lumMod val="50000"/>
                    </a:srgbClr>
                  </a:solidFill>
                  <a:latin typeface="Berlin Sans FB"/>
                </a:rPr>
                <a:t>Concrete Scenarios</a:t>
              </a:r>
              <a:endParaRPr lang="en-US" dirty="0">
                <a:solidFill>
                  <a:srgbClr val="F79646">
                    <a:lumMod val="50000"/>
                  </a:srgbClr>
                </a:solidFill>
                <a:latin typeface="Berlin Sans FB"/>
              </a:endParaRPr>
            </a:p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334000" y="3733800"/>
            <a:ext cx="3833002" cy="2971800"/>
            <a:chOff x="5334000" y="3733800"/>
            <a:chExt cx="3833002" cy="2971800"/>
          </a:xfrm>
        </p:grpSpPr>
        <p:grpSp>
          <p:nvGrpSpPr>
            <p:cNvPr id="114" name="Group 113"/>
            <p:cNvGrpSpPr/>
            <p:nvPr/>
          </p:nvGrpSpPr>
          <p:grpSpPr>
            <a:xfrm>
              <a:off x="5334000" y="3733800"/>
              <a:ext cx="3833002" cy="2971800"/>
              <a:chOff x="5140642" y="3821029"/>
              <a:chExt cx="3833002" cy="29718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5140642" y="3821029"/>
                <a:ext cx="3833002" cy="26407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7200">
                  <a:lnSpc>
                    <a:spcPct val="115000"/>
                  </a:lnSpc>
                </a:pPr>
                <a:r>
                  <a:rPr lang="en-US" sz="1600" dirty="0">
                    <a:solidFill>
                      <a:srgbClr val="0000FF"/>
                    </a:solidFill>
                    <a:latin typeface="Consolas"/>
                    <a:ea typeface="Calibri"/>
                    <a:cs typeface="Times New Roman"/>
                  </a:rPr>
                  <a:t>void</a:t>
                </a: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llReverse(</a:t>
                </a:r>
                <a:r>
                  <a:rPr lang="en-US" sz="1600" dirty="0">
                    <a:solidFill>
                      <a:srgbClr val="2B91AF"/>
                    </a:solidFill>
                    <a:latin typeface="Consolas"/>
                    <a:ea typeface="Calibri"/>
                    <a:cs typeface="Times New Roman"/>
                  </a:rPr>
                  <a:t>Node</a:t>
                </a: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head)</a:t>
                </a:r>
                <a:endParaRPr lang="en-US" sz="16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       {</a:t>
                </a:r>
                <a:endParaRPr lang="en-US" sz="16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           </a:t>
                </a: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 </a:t>
                </a:r>
                <a:r>
                  <a:rPr lang="en-US" sz="1600" dirty="0" smtClean="0">
                    <a:solidFill>
                      <a:srgbClr val="008000"/>
                    </a:solidFill>
                    <a:latin typeface="Consolas"/>
                    <a:ea typeface="Calibri"/>
                    <a:cs typeface="Times New Roman"/>
                  </a:rPr>
                  <a:t>?? /*1*/</a:t>
                </a:r>
                <a:endParaRPr lang="en-US" sz="16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           </a:t>
                </a:r>
                <a:r>
                  <a:rPr lang="en-US" sz="1600" dirty="0">
                    <a:solidFill>
                      <a:srgbClr val="0000FF"/>
                    </a:solidFill>
                    <a:latin typeface="Consolas"/>
                    <a:ea typeface="Calibri"/>
                    <a:cs typeface="Times New Roman"/>
                  </a:rPr>
                  <a:t>while</a:t>
                </a: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</a:t>
                </a: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(</a:t>
                </a:r>
                <a:r>
                  <a:rPr lang="en-US" sz="1600" dirty="0" smtClean="0">
                    <a:solidFill>
                      <a:srgbClr val="008000"/>
                    </a:solidFill>
                    <a:latin typeface="Consolas"/>
                    <a:ea typeface="Calibri"/>
                    <a:cs typeface="Times New Roman"/>
                  </a:rPr>
                  <a:t>?? /*p*/</a:t>
                </a: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)</a:t>
                </a:r>
                <a:endParaRPr lang="en-US" sz="16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            {</a:t>
                </a:r>
                <a:endParaRPr lang="en-US" sz="16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                </a:t>
                </a:r>
                <a:r>
                  <a:rPr lang="en-US" sz="1600" dirty="0" smtClean="0">
                    <a:solidFill>
                      <a:srgbClr val="008000"/>
                    </a:solidFill>
                    <a:latin typeface="Consolas"/>
                    <a:ea typeface="Calibri"/>
                    <a:cs typeface="Times New Roman"/>
                  </a:rPr>
                  <a:t>?? /*2*/</a:t>
                </a:r>
                <a:endParaRPr lang="en-US" sz="1600" dirty="0" smtClean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            </a:t>
                </a: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}</a:t>
                </a:r>
                <a:endParaRPr lang="en-US" sz="1600" dirty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             </a:t>
                </a:r>
                <a:r>
                  <a:rPr lang="en-US" sz="1600" dirty="0" smtClean="0">
                    <a:solidFill>
                      <a:srgbClr val="008000"/>
                    </a:solidFill>
                    <a:latin typeface="Consolas"/>
                    <a:ea typeface="Calibri"/>
                    <a:cs typeface="Times New Roman"/>
                  </a:rPr>
                  <a:t>?? /*3*/</a:t>
                </a:r>
                <a:endParaRPr lang="en-US" sz="1600" dirty="0" smtClean="0"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</a:pPr>
                <a:r>
                  <a:rPr lang="en-US" sz="1600" dirty="0" smtClean="0">
                    <a:latin typeface="Consolas"/>
                    <a:ea typeface="Calibri"/>
                    <a:cs typeface="Times New Roman"/>
                  </a:rPr>
                  <a:t>        </a:t>
                </a:r>
                <a:r>
                  <a:rPr lang="en-US" sz="1600" dirty="0">
                    <a:latin typeface="Consolas"/>
                    <a:ea typeface="Calibri"/>
                    <a:cs typeface="Times New Roman"/>
                  </a:rPr>
                  <a:t>}</a:t>
                </a:r>
                <a:endParaRPr lang="en-US" sz="1600" dirty="0">
                  <a:ea typeface="Calibri"/>
                  <a:cs typeface="Times New Roman"/>
                </a:endParaRP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5453627" y="3821029"/>
                <a:ext cx="3309374" cy="2971800"/>
              </a:xfrm>
              <a:prstGeom prst="rect">
                <a:avLst/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8" name="Rounded Rectangle 117"/>
            <p:cNvSpPr/>
            <p:nvPr/>
          </p:nvSpPr>
          <p:spPr>
            <a:xfrm>
              <a:off x="6757416" y="6126658"/>
              <a:ext cx="2157984" cy="512802"/>
            </a:xfrm>
            <a:prstGeom prst="roundRect">
              <a:avLst>
                <a:gd name="adj" fmla="val 4391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tIns="274320" rtlCol="0" anchor="ctr"/>
            <a:lstStyle/>
            <a:p>
              <a:pPr algn="ctr"/>
              <a:r>
                <a:rPr lang="en-US" dirty="0" smtClean="0">
                  <a:solidFill>
                    <a:srgbClr val="F79646">
                      <a:lumMod val="50000"/>
                    </a:srgbClr>
                  </a:solidFill>
                  <a:latin typeface="Berlin Sans FB"/>
                </a:rPr>
                <a:t>Structural Info</a:t>
              </a:r>
              <a:endParaRPr lang="en-US" dirty="0">
                <a:solidFill>
                  <a:srgbClr val="F79646">
                    <a:lumMod val="50000"/>
                  </a:srgbClr>
                </a:solidFill>
                <a:latin typeface="Berlin Sans FB"/>
              </a:endParaRPr>
            </a:p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76200" y="981554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Led by Rishabh Singh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575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Storyboard Programming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1364087"/>
            <a:ext cx="579120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</a:pPr>
            <a:r>
              <a:rPr lang="en-US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void</a:t>
            </a:r>
            <a:r>
              <a:rPr lang="en-US" dirty="0">
                <a:latin typeface="Consolas"/>
                <a:ea typeface="Calibri"/>
                <a:cs typeface="Times New Roman"/>
              </a:rPr>
              <a:t> llReverse(</a:t>
            </a:r>
            <a:r>
              <a:rPr lang="en-US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dirty="0">
                <a:latin typeface="Consolas"/>
                <a:ea typeface="Calibri"/>
                <a:cs typeface="Times New Roman"/>
              </a:rPr>
              <a:t> head)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{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</a:t>
            </a:r>
            <a:r>
              <a:rPr lang="en-US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dirty="0">
                <a:latin typeface="Consolas"/>
                <a:ea typeface="Calibri"/>
                <a:cs typeface="Times New Roman"/>
              </a:rPr>
              <a:t> temp1 = </a:t>
            </a:r>
            <a:r>
              <a:rPr lang="en-US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null</a:t>
            </a:r>
            <a:r>
              <a:rPr lang="en-US" dirty="0">
                <a:latin typeface="Consolas"/>
                <a:ea typeface="Calibri"/>
                <a:cs typeface="Times New Roman"/>
              </a:rPr>
              <a:t>, temp2 = </a:t>
            </a:r>
            <a:r>
              <a:rPr lang="en-US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null</a:t>
            </a:r>
            <a:r>
              <a:rPr lang="en-US" dirty="0">
                <a:latin typeface="Consolas"/>
                <a:ea typeface="Calibri"/>
                <a:cs typeface="Times New Roman"/>
              </a:rPr>
              <a:t>,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temp3 = </a:t>
            </a:r>
            <a:r>
              <a:rPr lang="en-US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null</a:t>
            </a:r>
            <a:r>
              <a:rPr lang="en-US" dirty="0">
                <a:latin typeface="Consolas"/>
                <a:ea typeface="Calibri"/>
                <a:cs typeface="Times New Roman"/>
              </a:rPr>
              <a:t>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temp1 = head;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</a:t>
            </a:r>
            <a:r>
              <a:rPr lang="en-US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while</a:t>
            </a:r>
            <a:r>
              <a:rPr lang="en-US" dirty="0">
                <a:latin typeface="Consolas"/>
                <a:ea typeface="Calibri"/>
                <a:cs typeface="Times New Roman"/>
              </a:rPr>
              <a:t> (temp1 != </a:t>
            </a:r>
            <a:r>
              <a:rPr lang="en-US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null</a:t>
            </a:r>
            <a:r>
              <a:rPr lang="en-US" dirty="0">
                <a:latin typeface="Consolas"/>
                <a:ea typeface="Calibri"/>
                <a:cs typeface="Times New Roman"/>
              </a:rPr>
              <a:t>)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{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 smtClean="0">
                <a:latin typeface="Consolas"/>
                <a:ea typeface="Calibri"/>
                <a:cs typeface="Times New Roman"/>
              </a:rPr>
              <a:t>                // </a:t>
            </a:r>
            <a:r>
              <a:rPr lang="en-US" dirty="0" smtClean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unfold</a:t>
            </a:r>
            <a:r>
              <a:rPr lang="en-US" dirty="0" smtClean="0">
                <a:latin typeface="Consolas"/>
                <a:ea typeface="Calibri"/>
                <a:cs typeface="Times New Roman"/>
              </a:rPr>
              <a:t> temp1;              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latin typeface="Consolas"/>
                <a:ea typeface="Calibri"/>
                <a:cs typeface="Times New Roman"/>
              </a:rPr>
              <a:t>                head </a:t>
            </a:r>
            <a:r>
              <a:rPr lang="en-US" dirty="0">
                <a:latin typeface="Consolas"/>
                <a:ea typeface="Calibri"/>
                <a:cs typeface="Times New Roman"/>
              </a:rPr>
              <a:t>= temp1;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    temp1 = temp1.next;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    head.next = head;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    head.next = temp3;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    temp3 = head</a:t>
            </a:r>
            <a:r>
              <a:rPr lang="en-US" dirty="0" smtClean="0">
                <a:latin typeface="Consolas"/>
                <a:ea typeface="Calibri"/>
                <a:cs typeface="Times New Roman"/>
              </a:rPr>
              <a:t>;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latin typeface="Consolas"/>
                <a:ea typeface="Calibri"/>
                <a:cs typeface="Times New Roman"/>
              </a:rPr>
              <a:t>                // </a:t>
            </a:r>
            <a:r>
              <a:rPr lang="en-US" dirty="0" smtClean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fold</a:t>
            </a:r>
            <a:r>
              <a:rPr lang="en-US" dirty="0" smtClean="0">
                <a:latin typeface="Consolas"/>
                <a:ea typeface="Calibri"/>
                <a:cs typeface="Times New Roman"/>
              </a:rPr>
              <a:t> temp3;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    }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>
                <a:latin typeface="Consolas"/>
                <a:ea typeface="Calibri"/>
                <a:cs typeface="Times New Roman"/>
              </a:rPr>
              <a:t>        }</a:t>
            </a:r>
            <a:endParaRPr lang="en-US" dirty="0"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1364087"/>
            <a:ext cx="5334000" cy="518911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6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Ops in Imperative </a:t>
            </a:r>
            <a:r>
              <a:rPr lang="en-US" dirty="0"/>
              <a:t>Code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1733800"/>
            <a:ext cx="8991600" cy="475456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List getUsersWithRoles ()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List users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User.getAllUsers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List roles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Role.getAllRoles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List results = </a:t>
            </a:r>
            <a:r>
              <a:rPr lang="en-US" sz="1800" b="1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800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(User u : users)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1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(Role r : roles)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b="1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u.roleId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r.id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results.add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(u);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A520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u="sng" dirty="0">
                <a:solidFill>
                  <a:schemeClr val="accent4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981201" y="4800600"/>
            <a:ext cx="6934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u="none" kern="1200">
                <a:solidFill>
                  <a:schemeClr val="tx1"/>
                </a:solidFill>
                <a:latin typeface="Optima-Medium" pitchFamily="34" charset="0"/>
                <a:ea typeface="ＭＳ Ｐゴシック" charset="-128"/>
                <a:cs typeface="Optima-Medium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u="none" kern="1200">
                <a:solidFill>
                  <a:schemeClr val="tx1"/>
                </a:solidFill>
                <a:latin typeface="Optima-Medium" pitchFamily="34" charset="0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u="none" kern="1200">
                <a:solidFill>
                  <a:schemeClr val="tx1"/>
                </a:solidFill>
                <a:latin typeface="Optima-Medium" pitchFamily="34" charset="0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u="none" kern="1200">
                <a:solidFill>
                  <a:schemeClr val="tx1"/>
                </a:solidFill>
                <a:latin typeface="Optima-Medium" pitchFamily="34" charset="0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u="none" kern="1200">
                <a:solidFill>
                  <a:schemeClr val="tx1"/>
                </a:solidFill>
                <a:latin typeface="Optima-Medium" pitchFamily="34" charset="0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en-US" sz="1800" dirty="0" smtClean="0">
                <a:solidFill>
                  <a:srgbClr val="C00000"/>
                </a:solidFill>
                <a:latin typeface="+mn-lt"/>
                <a:cs typeface="Inconsolata"/>
              </a:rPr>
              <a:t>List getUsersWithRoles () </a:t>
            </a:r>
            <a: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  <a:t>{ </a:t>
            </a:r>
            <a:b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</a:br>
            <a: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  <a:t>  return </a:t>
            </a:r>
            <a:r>
              <a:rPr lang="en-US" sz="1800" dirty="0" err="1" smtClean="0">
                <a:solidFill>
                  <a:srgbClr val="C00000"/>
                </a:solidFill>
                <a:latin typeface="+mn-lt"/>
                <a:cs typeface="Courier New" pitchFamily="49" charset="0"/>
              </a:rPr>
              <a:t>executeQuery</a:t>
            </a:r>
            <a: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  <a:t>(</a:t>
            </a:r>
            <a:b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</a:br>
            <a: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  <a:t>   “</a:t>
            </a:r>
            <a:r>
              <a:rPr lang="en-US" sz="1800" dirty="0" smtClean="0">
                <a:solidFill>
                  <a:srgbClr val="C00000"/>
                </a:solidFill>
                <a:latin typeface="+mn-lt"/>
                <a:cs typeface="Optima-Medium"/>
              </a:rPr>
              <a:t>SELECT   u FROM user u, role r	WHERE    </a:t>
            </a:r>
            <a:r>
              <a:rPr lang="en-US" sz="1800" dirty="0" err="1" smtClean="0">
                <a:solidFill>
                  <a:srgbClr val="C00000"/>
                </a:solidFill>
                <a:latin typeface="+mn-lt"/>
                <a:cs typeface="Optima-Medium"/>
              </a:rPr>
              <a:t>u.roleId</a:t>
            </a:r>
            <a:r>
              <a:rPr lang="en-US" sz="1800" dirty="0" smtClean="0">
                <a:solidFill>
                  <a:srgbClr val="C00000"/>
                </a:solidFill>
                <a:latin typeface="+mn-lt"/>
                <a:cs typeface="Optima-Medium"/>
              </a:rPr>
              <a:t> == r.id </a:t>
            </a:r>
            <a:br>
              <a:rPr lang="en-US" sz="1800" dirty="0" smtClean="0">
                <a:solidFill>
                  <a:srgbClr val="C00000"/>
                </a:solidFill>
                <a:latin typeface="+mn-lt"/>
                <a:cs typeface="Optima-Medium"/>
              </a:rPr>
            </a:br>
            <a:r>
              <a:rPr lang="en-US" sz="1800" dirty="0" smtClean="0">
                <a:solidFill>
                  <a:srgbClr val="C00000"/>
                </a:solidFill>
                <a:latin typeface="+mn-lt"/>
                <a:cs typeface="Optima-Medium"/>
              </a:rPr>
              <a:t>	ORDER BY u.roleId, r.id”;</a:t>
            </a:r>
            <a:r>
              <a:rPr lang="en-US" sz="1800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C00000"/>
                </a:solidFill>
                <a:latin typeface="+mn-lt"/>
                <a:cs typeface="Courier New" pitchFamily="49" charset="0"/>
              </a:rPr>
              <a:t>}</a:t>
            </a:r>
          </a:p>
          <a:p>
            <a:pPr marL="0" indent="0">
              <a:buFont typeface="Arial" charset="0"/>
              <a:buNone/>
            </a:pPr>
            <a:endParaRPr lang="en-US" sz="1800" dirty="0">
              <a:solidFill>
                <a:srgbClr val="C00000"/>
              </a:solidFill>
              <a:latin typeface="Inconsolata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1201" y="4876800"/>
            <a:ext cx="7010399" cy="193675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734478" y="5393487"/>
            <a:ext cx="789523" cy="39925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5401" tIns="62700" rIns="125401" bIns="62700"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" y="5815542"/>
            <a:ext cx="1676401" cy="434401"/>
          </a:xfrm>
          <a:prstGeom prst="rect">
            <a:avLst/>
          </a:prstGeom>
          <a:noFill/>
        </p:spPr>
        <p:txBody>
          <a:bodyPr wrap="square" lIns="125401" tIns="62700" rIns="125401" bIns="62700" rtlCol="0">
            <a:spAutoFit/>
          </a:bodyPr>
          <a:lstStyle/>
          <a:p>
            <a:pPr algn="ctr"/>
            <a:r>
              <a:rPr lang="en-US" sz="2000" dirty="0">
                <a:latin typeface="Optima"/>
                <a:cs typeface="Optima"/>
              </a:rPr>
              <a:t>c</a:t>
            </a:r>
            <a:r>
              <a:rPr lang="en-US" sz="2000" dirty="0" smtClean="0">
                <a:latin typeface="Optima"/>
                <a:cs typeface="Optima"/>
              </a:rPr>
              <a:t>onvert to</a:t>
            </a:r>
            <a:endParaRPr lang="en-US" sz="2000" dirty="0">
              <a:latin typeface="Optima"/>
              <a:cs typeface="Optim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981554"/>
            <a:ext cx="539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Led by Alvin Cheung with Sam Madden and myself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5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= Generators + synthesis</a:t>
            </a:r>
          </a:p>
          <a:p>
            <a:endParaRPr lang="en-US" dirty="0"/>
          </a:p>
          <a:p>
            <a:r>
              <a:rPr lang="en-US" dirty="0" smtClean="0"/>
              <a:t>Constraint based synthesis is a great enabler</a:t>
            </a:r>
          </a:p>
          <a:p>
            <a:endParaRPr lang="en-US" dirty="0" smtClean="0"/>
          </a:p>
          <a:p>
            <a:r>
              <a:rPr lang="en-US" dirty="0" smtClean="0"/>
              <a:t>You don’t have to start from </a:t>
            </a:r>
            <a:r>
              <a:rPr lang="en-US" dirty="0" smtClean="0"/>
              <a:t>scratch</a:t>
            </a:r>
          </a:p>
          <a:p>
            <a:pPr lvl="1"/>
            <a:r>
              <a:rPr lang="en-US" dirty="0" smtClean="0"/>
              <a:t>Sketch provides a robust and efficient infrastructure for synthesis research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45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666" y="3490078"/>
            <a:ext cx="900759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partition(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N,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ref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b="1" dirty="0">
                <a:solidFill>
                  <a:srgbClr val="800000"/>
                </a:solidFill>
                <a:latin typeface="Courier New"/>
              </a:rPr>
              <a:t>ref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pt-BR" b="1" dirty="0">
                <a:solidFill>
                  <a:srgbClr val="7F0055"/>
                </a:solidFill>
                <a:latin typeface="Courier New"/>
              </a:rPr>
              <a:t>if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p&lt; </a:t>
            </a:r>
            <a:r>
              <a:rPr lang="pt-BR" b="1" dirty="0" smtClean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p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P, N, N/P, 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N%P</a:t>
            </a:r>
            <a:r>
              <a:rPr lang="pt-BR" b="1" dirty="0" smtClean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 smtClean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){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iend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;  </a:t>
            </a:r>
            <a:endParaRPr lang="pt-BR" dirty="0">
              <a:solidFill>
                <a:srgbClr val="000000"/>
              </a:solidFill>
              <a:latin typeface="Courier New"/>
            </a:endParaRP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ibeg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;  </a:t>
            </a:r>
            <a:endParaRPr lang="pt-BR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}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else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{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iend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;  </a:t>
            </a:r>
            <a:endParaRPr lang="pt-BR" dirty="0">
              <a:solidFill>
                <a:srgbClr val="000000"/>
              </a:solidFill>
              <a:latin typeface="Courier New"/>
            </a:endParaRP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        ibeg = 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expr({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p, P, N, N/P, N%P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},{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PLUS,TIMES</a:t>
            </a:r>
            <a:r>
              <a:rPr lang="pt-BR" b="1" dirty="0">
                <a:solidFill>
                  <a:srgbClr val="800000"/>
                </a:solidFill>
                <a:latin typeface="Courier New"/>
              </a:rPr>
              <a:t>})</a:t>
            </a:r>
            <a:r>
              <a:rPr lang="pt-BR" dirty="0" smtClean="0">
                <a:solidFill>
                  <a:srgbClr val="000000"/>
                </a:solidFill>
                <a:latin typeface="Courier New"/>
              </a:rPr>
              <a:t>;  </a:t>
            </a:r>
            <a:endParaRPr lang="pt-BR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}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a partition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7907"/>
            <a:ext cx="8991600" cy="178869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do we know?</a:t>
            </a:r>
          </a:p>
          <a:p>
            <a:pPr lvl="1"/>
            <a:r>
              <a:rPr lang="en-US" dirty="0" smtClean="0"/>
              <a:t>The interface to the function we want</a:t>
            </a:r>
          </a:p>
          <a:p>
            <a:pPr lvl="1"/>
            <a:r>
              <a:rPr lang="en-US" dirty="0" smtClean="0"/>
              <a:t>Not all processors will get the same # of elements</a:t>
            </a:r>
          </a:p>
          <a:p>
            <a:pPr lvl="1"/>
            <a:r>
              <a:rPr lang="en-US" dirty="0" smtClean="0"/>
              <a:t>The kind of expressions we expect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1524000" y="3781926"/>
            <a:ext cx="6553200" cy="1828800"/>
            <a:chOff x="1524000" y="3781926"/>
            <a:chExt cx="5638800" cy="1828800"/>
          </a:xfrm>
        </p:grpSpPr>
        <p:sp>
          <p:nvSpPr>
            <p:cNvPr id="5" name="Rectangle 4"/>
            <p:cNvSpPr/>
            <p:nvPr/>
          </p:nvSpPr>
          <p:spPr bwMode="auto">
            <a:xfrm>
              <a:off x="2209800" y="4086726"/>
              <a:ext cx="4953000" cy="1524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524000" y="3781926"/>
              <a:ext cx="4572000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800" y="3793958"/>
            <a:ext cx="7772400" cy="2073442"/>
            <a:chOff x="304800" y="3793958"/>
            <a:chExt cx="2476612" cy="2073442"/>
          </a:xfrm>
        </p:grpSpPr>
        <p:sp>
          <p:nvSpPr>
            <p:cNvPr id="7" name="Rectangle 6"/>
            <p:cNvSpPr/>
            <p:nvPr/>
          </p:nvSpPr>
          <p:spPr bwMode="auto">
            <a:xfrm>
              <a:off x="455813" y="4620126"/>
              <a:ext cx="1600200" cy="124727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04800" y="3793958"/>
              <a:ext cx="2476612" cy="2927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785154" y="4216489"/>
            <a:ext cx="4000079" cy="1209571"/>
            <a:chOff x="4372794" y="5749563"/>
            <a:chExt cx="4000079" cy="1209571"/>
          </a:xfrm>
        </p:grpSpPr>
        <p:sp>
          <p:nvSpPr>
            <p:cNvPr id="11" name="TextBox 10"/>
            <p:cNvSpPr txBox="1"/>
            <p:nvPr/>
          </p:nvSpPr>
          <p:spPr>
            <a:xfrm>
              <a:off x="4372794" y="6434988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p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74206" y="5792594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P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7066" y="5858580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N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98685" y="6435914"/>
              <a:ext cx="8290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N/P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543800" y="5749563"/>
              <a:ext cx="8290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N%P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670728" y="4333314"/>
            <a:ext cx="1839850" cy="924486"/>
            <a:chOff x="7952726" y="5164450"/>
            <a:chExt cx="1839850" cy="924486"/>
          </a:xfrm>
        </p:grpSpPr>
        <p:sp>
          <p:nvSpPr>
            <p:cNvPr id="16" name="TextBox 15"/>
            <p:cNvSpPr txBox="1"/>
            <p:nvPr/>
          </p:nvSpPr>
          <p:spPr>
            <a:xfrm>
              <a:off x="7952726" y="5465886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*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794632" y="5565716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Courier New" pitchFamily="49" charset="0"/>
                  <a:cs typeface="Courier New" pitchFamily="49" charset="0"/>
                </a:rPr>
                <a:t>+</a:t>
              </a:r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607845" y="5164450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8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1" name="Rectangle 20"/>
          <p:cNvSpPr/>
          <p:nvPr/>
        </p:nvSpPr>
        <p:spPr bwMode="auto">
          <a:xfrm>
            <a:off x="1219200" y="3810000"/>
            <a:ext cx="1600200" cy="124727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98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9756" y="2105085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harness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testPartition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N,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P){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(p&gt;=P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|| P &lt; 1){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err="1" smtClean="0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fr-FR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partition(p</a:t>
            </a:r>
            <a:r>
              <a:rPr lang="fr-FR" dirty="0">
                <a:solidFill>
                  <a:srgbClr val="000000"/>
                </a:solidFill>
                <a:latin typeface="Courier New"/>
              </a:rPr>
              <a:t>, P, N, </a:t>
            </a:r>
            <a:r>
              <a:rPr lang="fr-FR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fr-FR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fr-FR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fr-FR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&lt; (N/P) + 2;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(p+1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&lt; P){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ibeg2, iend2;</a:t>
            </a:r>
          </a:p>
          <a:p>
            <a:r>
              <a:rPr lang="fr-FR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fr-FR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fr-FR" dirty="0">
                <a:solidFill>
                  <a:srgbClr val="000000"/>
                </a:solidFill>
                <a:latin typeface="Courier New"/>
              </a:rPr>
              <a:t>partition(p+1, P, N, ibeg2, iend2);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== ibeg2;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(p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==0){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ibeg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== 0; 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(p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==P-1){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assert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== N; 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a partition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7907"/>
            <a:ext cx="8991600" cy="1179094"/>
          </a:xfrm>
        </p:spPr>
        <p:txBody>
          <a:bodyPr/>
          <a:lstStyle/>
          <a:p>
            <a:r>
              <a:rPr lang="en-US" dirty="0" smtClean="0"/>
              <a:t>How does the system know what a partition is?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159043" y="3813790"/>
            <a:ext cx="46482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33664" y="2743200"/>
            <a:ext cx="4938961" cy="3773904"/>
            <a:chOff x="990600" y="2743200"/>
            <a:chExt cx="4938961" cy="3773904"/>
          </a:xfrm>
          <a:solidFill>
            <a:schemeClr val="bg1"/>
          </a:solidFill>
        </p:grpSpPr>
        <p:sp>
          <p:nvSpPr>
            <p:cNvPr id="6" name="Rectangle 5"/>
            <p:cNvSpPr/>
            <p:nvPr/>
          </p:nvSpPr>
          <p:spPr bwMode="auto">
            <a:xfrm>
              <a:off x="990600" y="2743200"/>
              <a:ext cx="4648200" cy="4572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281361" y="6136104"/>
              <a:ext cx="4648200" cy="3810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</a:endParaRP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1167064" y="4054642"/>
            <a:ext cx="5791200" cy="135555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243264" y="5442284"/>
            <a:ext cx="4648200" cy="58152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659480" y="2931694"/>
            <a:ext cx="2408320" cy="762000"/>
            <a:chOff x="6659480" y="2931694"/>
            <a:chExt cx="2408320" cy="762000"/>
          </a:xfrm>
        </p:grpSpPr>
        <p:sp>
          <p:nvSpPr>
            <p:cNvPr id="17" name="Rounded Rectangular Callout 16"/>
            <p:cNvSpPr/>
            <p:nvPr/>
          </p:nvSpPr>
          <p:spPr bwMode="auto">
            <a:xfrm>
              <a:off x="6659480" y="2931694"/>
              <a:ext cx="2362200" cy="762000"/>
            </a:xfrm>
            <a:prstGeom prst="wedgeRoundRectCallout">
              <a:avLst>
                <a:gd name="adj1" fmla="val -75163"/>
                <a:gd name="adj2" fmla="val 58027"/>
                <a:gd name="adj3" fmla="val 16667"/>
              </a:avLst>
            </a:prstGeom>
            <a:solidFill>
              <a:srgbClr val="DDDDD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Consolas" pitchFamily="49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81800" y="2931694"/>
              <a:ext cx="2286000" cy="641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800000"/>
                  </a:solidFill>
                  <a:latin typeface="+mn-lt"/>
                </a:rPr>
                <a:t>Partitions should be balanced</a:t>
              </a:r>
              <a:endParaRPr lang="en-US" dirty="0">
                <a:solidFill>
                  <a:srgbClr val="800000"/>
                </a:solidFill>
                <a:latin typeface="+mn-lt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659480" y="3810000"/>
            <a:ext cx="2408320" cy="798731"/>
            <a:chOff x="6659480" y="3810000"/>
            <a:chExt cx="2408320" cy="798731"/>
          </a:xfrm>
        </p:grpSpPr>
        <p:sp>
          <p:nvSpPr>
            <p:cNvPr id="16" name="Rounded Rectangular Callout 15"/>
            <p:cNvSpPr/>
            <p:nvPr/>
          </p:nvSpPr>
          <p:spPr bwMode="auto">
            <a:xfrm>
              <a:off x="6659480" y="3810000"/>
              <a:ext cx="2362200" cy="798731"/>
            </a:xfrm>
            <a:prstGeom prst="wedgeRoundRectCallout">
              <a:avLst>
                <a:gd name="adj1" fmla="val -69730"/>
                <a:gd name="adj2" fmla="val 46507"/>
                <a:gd name="adj3" fmla="val 16667"/>
              </a:avLst>
            </a:prstGeom>
            <a:solidFill>
              <a:srgbClr val="DDDDD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Consolas" pitchFamily="49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05600" y="3898232"/>
              <a:ext cx="2362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800000"/>
                  </a:solidFill>
                  <a:latin typeface="+mn-lt"/>
                </a:rPr>
                <a:t>Adjacent partitions should match</a:t>
              </a:r>
              <a:endParaRPr lang="en-US" dirty="0">
                <a:solidFill>
                  <a:srgbClr val="800000"/>
                </a:solidFill>
                <a:latin typeface="+mn-lt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659480" y="5410200"/>
            <a:ext cx="2386262" cy="1219200"/>
            <a:chOff x="6659480" y="5410200"/>
            <a:chExt cx="2386262" cy="1219200"/>
          </a:xfrm>
        </p:grpSpPr>
        <p:sp>
          <p:nvSpPr>
            <p:cNvPr id="15" name="Rounded Rectangular Callout 14"/>
            <p:cNvSpPr/>
            <p:nvPr/>
          </p:nvSpPr>
          <p:spPr bwMode="auto">
            <a:xfrm>
              <a:off x="6683542" y="5410200"/>
              <a:ext cx="2362200" cy="1219200"/>
            </a:xfrm>
            <a:prstGeom prst="wedgeRoundRectCallout">
              <a:avLst>
                <a:gd name="adj1" fmla="val -71767"/>
                <a:gd name="adj2" fmla="val -17763"/>
                <a:gd name="adj3" fmla="val 16667"/>
              </a:avLst>
            </a:prstGeom>
            <a:solidFill>
              <a:srgbClr val="DDDDD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800000"/>
                </a:solidFill>
                <a:effectLst/>
                <a:latin typeface="Consolas" pitchFamily="49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59480" y="5410200"/>
              <a:ext cx="2362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800000"/>
                  </a:solidFill>
                  <a:latin typeface="+mn-lt"/>
                </a:rPr>
                <a:t>First and last partition should go all the way to the ends</a:t>
              </a:r>
              <a:endParaRPr lang="en-US" dirty="0">
                <a:solidFill>
                  <a:srgbClr val="800000"/>
                </a:solidFill>
                <a:latin typeface="+mn-lt"/>
              </a:endParaRPr>
            </a:p>
          </p:txBody>
        </p:sp>
      </p:grpSp>
      <p:sp>
        <p:nvSpPr>
          <p:cNvPr id="21" name="Rectangle 20"/>
          <p:cNvSpPr/>
          <p:nvPr/>
        </p:nvSpPr>
        <p:spPr bwMode="auto">
          <a:xfrm>
            <a:off x="1243264" y="3276600"/>
            <a:ext cx="4648200" cy="53719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73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0" grpId="0" animBg="1"/>
      <p:bldP spid="11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Design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76600"/>
            <a:ext cx="8991600" cy="5581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Extend base language with </a:t>
            </a:r>
            <a:r>
              <a:rPr lang="en-US" u="sng" dirty="0" smtClean="0">
                <a:solidFill>
                  <a:srgbClr val="CC0000"/>
                </a:solidFill>
              </a:rPr>
              <a:t>one</a:t>
            </a:r>
            <a:r>
              <a:rPr lang="en-US" dirty="0" smtClean="0"/>
              <a:t> construct</a:t>
            </a:r>
          </a:p>
          <a:p>
            <a:pPr lvl="1">
              <a:buNone/>
            </a:pPr>
            <a:r>
              <a:rPr lang="en-US" dirty="0" smtClean="0"/>
              <a:t>				</a:t>
            </a:r>
          </a:p>
          <a:p>
            <a:pPr lvl="1" algn="ctr">
              <a:buNone/>
            </a:pPr>
            <a:r>
              <a:rPr lang="en-US" sz="2800" dirty="0" smtClean="0"/>
              <a:t>Constant hole: </a:t>
            </a:r>
            <a:r>
              <a:rPr lang="en-US" sz="2800" b="1" dirty="0" smtClean="0">
                <a:solidFill>
                  <a:srgbClr val="800000"/>
                </a:solidFill>
                <a:latin typeface="Consolas" pitchFamily="49" charset="0"/>
              </a:rPr>
              <a:t>??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Synthesizer replaces </a:t>
            </a:r>
            <a:r>
              <a:rPr lang="en-US" b="1" dirty="0" smtClean="0">
                <a:solidFill>
                  <a:srgbClr val="800000"/>
                </a:solidFill>
                <a:latin typeface="Consolas" pitchFamily="49" charset="0"/>
              </a:rPr>
              <a:t>??</a:t>
            </a:r>
            <a:r>
              <a:rPr lang="en-US" dirty="0" smtClean="0"/>
              <a:t> with a constant</a:t>
            </a:r>
          </a:p>
          <a:p>
            <a:pPr>
              <a:buNone/>
            </a:pPr>
            <a:r>
              <a:rPr lang="en-US" dirty="0" smtClean="0"/>
              <a:t>High-level constructs defined in terms of </a:t>
            </a:r>
            <a:r>
              <a:rPr lang="en-US" b="1" dirty="0" smtClean="0">
                <a:solidFill>
                  <a:srgbClr val="800000"/>
                </a:solidFill>
                <a:latin typeface="Consolas" pitchFamily="49" charset="0"/>
              </a:rPr>
              <a:t>??</a:t>
            </a:r>
            <a:endParaRPr lang="en-US" b="1" dirty="0">
              <a:solidFill>
                <a:srgbClr val="800000"/>
              </a:solidFill>
              <a:latin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242608"/>
            <a:ext cx="3352800" cy="1938992"/>
          </a:xfrm>
          <a:prstGeom prst="rect">
            <a:avLst/>
          </a:prstGeom>
          <a:solidFill>
            <a:schemeClr val="bg1"/>
          </a:solidFill>
          <a:ln w="3175">
            <a:solidFill>
              <a:srgbClr val="CC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000" b="1" dirty="0" err="1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bar (</a:t>
            </a: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x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)</a:t>
            </a:r>
            <a:endParaRPr lang="en-US" sz="2000" dirty="0">
              <a:solidFill>
                <a:srgbClr val="000000"/>
              </a:solidFill>
              <a:latin typeface="Consolas" pitchFamily="49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{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err="1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 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x * </a:t>
            </a:r>
            <a:r>
              <a:rPr lang="en-US" sz="2000" b="1" dirty="0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??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;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assert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== x + x;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return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t;</a:t>
            </a:r>
            <a:endParaRPr lang="en-US" sz="2000" dirty="0">
              <a:solidFill>
                <a:srgbClr val="000000"/>
              </a:solidFill>
              <a:latin typeface="Consolas" pitchFamily="49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200" y="3242608"/>
            <a:ext cx="3352800" cy="1938992"/>
          </a:xfrm>
          <a:prstGeom prst="rect">
            <a:avLst/>
          </a:prstGeom>
          <a:solidFill>
            <a:schemeClr val="bg1"/>
          </a:solidFill>
          <a:ln w="3175">
            <a:solidFill>
              <a:srgbClr val="CC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000" b="1" dirty="0" err="1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bar (</a:t>
            </a:r>
            <a:r>
              <a:rPr lang="en-US" sz="2000" b="1" dirty="0" err="1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x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)</a:t>
            </a:r>
            <a:endParaRPr lang="en-US" sz="2000" dirty="0">
              <a:solidFill>
                <a:srgbClr val="000000"/>
              </a:solidFill>
              <a:latin typeface="Consolas" pitchFamily="49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{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err="1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 </a:t>
            </a: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x * </a:t>
            </a:r>
            <a:r>
              <a:rPr lang="en-US" sz="2000" dirty="0" smtClean="0">
                <a:solidFill>
                  <a:srgbClr val="CC0000"/>
                </a:solidFill>
                <a:latin typeface="Consolas" pitchFamily="49" charset="0"/>
                <a:cs typeface="Arial" charset="0"/>
              </a:rPr>
              <a:t>2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;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assert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 == x + x;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   </a:t>
            </a:r>
            <a:r>
              <a:rPr lang="en-US" sz="2000" b="1" dirty="0" smtClean="0">
                <a:solidFill>
                  <a:srgbClr val="800000"/>
                </a:solidFill>
                <a:latin typeface="Consolas" pitchFamily="49" charset="0"/>
                <a:cs typeface="Arial" charset="0"/>
              </a:rPr>
              <a:t>return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 t;</a:t>
            </a:r>
            <a:endParaRPr lang="en-US" sz="2000" dirty="0">
              <a:solidFill>
                <a:srgbClr val="000000"/>
              </a:solidFill>
              <a:latin typeface="Consolas" pitchFamily="49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Consolas" pitchFamily="49" charset="0"/>
                <a:cs typeface="Arial" charset="0"/>
              </a:rPr>
              <a:t>} 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114800" y="4343400"/>
            <a:ext cx="914400" cy="158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5562600" y="4191000"/>
            <a:ext cx="3124200" cy="381000"/>
          </a:xfrm>
          <a:prstGeom prst="rect">
            <a:avLst/>
          </a:prstGeom>
          <a:solidFill>
            <a:srgbClr val="FFFFFF">
              <a:alpha val="8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66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Integer Holes </a:t>
            </a:r>
            <a:r>
              <a:rPr lang="en-US" sz="3600" smtClean="0">
                <a:sym typeface="Wingdings" pitchFamily="2" charset="2"/>
              </a:rPr>
              <a:t> </a:t>
            </a:r>
            <a:r>
              <a:rPr lang="en-US" sz="3600" smtClean="0"/>
              <a:t>Sets of Expressions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1600200"/>
            <a:ext cx="8826500" cy="4525963"/>
          </a:xfrm>
        </p:spPr>
        <p:txBody>
          <a:bodyPr/>
          <a:lstStyle/>
          <a:p>
            <a:pPr eaLnBrk="1" hangingPunct="1"/>
            <a:r>
              <a:rPr lang="en-US" smtClean="0"/>
              <a:t>Expressions with </a:t>
            </a:r>
            <a:r>
              <a:rPr lang="en-US" sz="2400" b="1" smtClean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smtClean="0"/>
              <a:t>  == sets of expressions</a:t>
            </a:r>
          </a:p>
          <a:p>
            <a:pPr lvl="1" eaLnBrk="1" hangingPunct="1"/>
            <a:r>
              <a:rPr lang="en-US" smtClean="0"/>
              <a:t>linear expressions		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x*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 + y*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endParaRPr lang="en-US" b="1" smtClean="0">
              <a:solidFill>
                <a:srgbClr val="CC0000"/>
              </a:solidFill>
              <a:latin typeface="Consolas" pitchFamily="49" charset="0"/>
            </a:endParaRPr>
          </a:p>
          <a:p>
            <a:pPr lvl="1" eaLnBrk="1" hangingPunct="1"/>
            <a:r>
              <a:rPr lang="en-US" smtClean="0"/>
              <a:t>polynomials			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x*x*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 + x*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 + 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?? </a:t>
            </a:r>
          </a:p>
          <a:p>
            <a:pPr lvl="1" eaLnBrk="1" hangingPunct="1"/>
            <a:r>
              <a:rPr lang="en-US" smtClean="0"/>
              <a:t>sets of variables			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??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 ?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 x </a:t>
            </a:r>
            <a:r>
              <a:rPr lang="en-US" smtClean="0">
                <a:solidFill>
                  <a:schemeClr val="tx1"/>
                </a:solidFill>
                <a:latin typeface="Consolas" pitchFamily="49" charset="0"/>
              </a:rPr>
              <a:t>:</a:t>
            </a:r>
            <a:r>
              <a:rPr lang="en-US" b="1" smtClean="0">
                <a:solidFill>
                  <a:srgbClr val="CC0000"/>
                </a:solidFill>
                <a:latin typeface="Consolas" pitchFamily="49" charset="0"/>
              </a:rPr>
              <a:t> y 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Semantically powerful but syntactically clunky</a:t>
            </a:r>
          </a:p>
          <a:p>
            <a:pPr lvl="1" eaLnBrk="1" hangingPunct="1"/>
            <a:r>
              <a:rPr lang="en-US" smtClean="0"/>
              <a:t>Regular Expressions are a more convenient way of defining sets</a:t>
            </a:r>
          </a:p>
        </p:txBody>
      </p:sp>
    </p:spTree>
    <p:extLst>
      <p:ext uri="{BB962C8B-B14F-4D97-AF65-F5344CB8AC3E}">
        <p14:creationId xmlns:p14="http://schemas.microsoft.com/office/powerpoint/2010/main" val="309489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Regular Expression Generators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{|   RegExp  |}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RegExp supports choice ‘|’ and optional ‘?’</a:t>
            </a:r>
          </a:p>
          <a:p>
            <a:pPr lvl="1" eaLnBrk="1" hangingPunct="1"/>
            <a:r>
              <a:rPr lang="en-US" sz="1800" smtClean="0"/>
              <a:t>can be used arbitrarily within an expression</a:t>
            </a:r>
          </a:p>
          <a:p>
            <a:pPr lvl="2" eaLnBrk="1" hangingPunct="1"/>
            <a:r>
              <a:rPr lang="en-US" sz="1600" smtClean="0"/>
              <a:t>to select operands 	</a:t>
            </a:r>
            <a:r>
              <a:rPr lang="en-US" sz="1600" smtClean="0">
                <a:latin typeface="Consolas" pitchFamily="49" charset="0"/>
              </a:rPr>
              <a:t>{| 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(</a:t>
            </a:r>
            <a:r>
              <a:rPr lang="en-US" sz="1600" smtClean="0">
                <a:latin typeface="Consolas" pitchFamily="49" charset="0"/>
              </a:rPr>
              <a:t>x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smtClean="0">
                <a:latin typeface="Consolas" pitchFamily="49" charset="0"/>
              </a:rPr>
              <a:t> y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smtClean="0">
                <a:latin typeface="Consolas" pitchFamily="49" charset="0"/>
              </a:rPr>
              <a:t> z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)</a:t>
            </a:r>
            <a:r>
              <a:rPr lang="en-US" sz="1600" smtClean="0">
                <a:latin typeface="Consolas" pitchFamily="49" charset="0"/>
              </a:rPr>
              <a:t> + 1 |}</a:t>
            </a:r>
          </a:p>
          <a:p>
            <a:pPr lvl="2" eaLnBrk="1" hangingPunct="1"/>
            <a:r>
              <a:rPr lang="en-US" sz="1600" smtClean="0"/>
              <a:t>to select operators 	</a:t>
            </a:r>
            <a:r>
              <a:rPr lang="en-US" sz="1600" smtClean="0">
                <a:latin typeface="Consolas" pitchFamily="49" charset="0"/>
              </a:rPr>
              <a:t>{|  x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(</a:t>
            </a:r>
            <a:r>
              <a:rPr lang="en-US" sz="1600" smtClean="0">
                <a:latin typeface="Consolas" pitchFamily="49" charset="0"/>
              </a:rPr>
              <a:t>+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smtClean="0">
                <a:latin typeface="Consolas" pitchFamily="49" charset="0"/>
              </a:rPr>
              <a:t> -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)</a:t>
            </a:r>
            <a:r>
              <a:rPr lang="en-US" sz="1600" smtClean="0">
                <a:latin typeface="Consolas" pitchFamily="49" charset="0"/>
              </a:rPr>
              <a:t> y |}</a:t>
            </a:r>
          </a:p>
          <a:p>
            <a:pPr lvl="2" eaLnBrk="1" hangingPunct="1"/>
            <a:r>
              <a:rPr lang="en-US" sz="1600" smtClean="0"/>
              <a:t>to select fields		</a:t>
            </a:r>
            <a:r>
              <a:rPr lang="en-US" sz="1600" smtClean="0">
                <a:latin typeface="Consolas" pitchFamily="49" charset="0"/>
              </a:rPr>
              <a:t>{| n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(</a:t>
            </a:r>
            <a:r>
              <a:rPr lang="en-US" sz="1600" smtClean="0">
                <a:latin typeface="Consolas" pitchFamily="49" charset="0"/>
              </a:rPr>
              <a:t>.prev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smtClean="0">
                <a:latin typeface="Consolas" pitchFamily="49" charset="0"/>
              </a:rPr>
              <a:t> .next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)?</a:t>
            </a:r>
            <a:r>
              <a:rPr lang="en-US" sz="1600" smtClean="0">
                <a:latin typeface="Consolas" pitchFamily="49" charset="0"/>
              </a:rPr>
              <a:t> |}</a:t>
            </a:r>
          </a:p>
          <a:p>
            <a:pPr lvl="2" eaLnBrk="1" hangingPunct="1"/>
            <a:r>
              <a:rPr lang="en-US" sz="1600" smtClean="0"/>
              <a:t>to select arguments	</a:t>
            </a:r>
            <a:r>
              <a:rPr lang="en-US" sz="1600" smtClean="0">
                <a:latin typeface="Consolas" pitchFamily="49" charset="0"/>
              </a:rPr>
              <a:t>{| foo( x </a:t>
            </a:r>
            <a:r>
              <a:rPr lang="en-US" sz="1600" b="1" smtClean="0">
                <a:solidFill>
                  <a:srgbClr val="CC0000"/>
                </a:solidFill>
                <a:latin typeface="Consolas" pitchFamily="49" charset="0"/>
              </a:rPr>
              <a:t>|</a:t>
            </a:r>
            <a:r>
              <a:rPr lang="en-US" sz="1600" smtClean="0">
                <a:latin typeface="Consolas" pitchFamily="49" charset="0"/>
              </a:rPr>
              <a:t> y, z) |}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Set must respect the type system</a:t>
            </a:r>
          </a:p>
          <a:p>
            <a:pPr lvl="1" eaLnBrk="1" hangingPunct="1"/>
            <a:r>
              <a:rPr lang="en-US" sz="1800" smtClean="0"/>
              <a:t>all expressions in the set must type-check</a:t>
            </a:r>
          </a:p>
          <a:p>
            <a:pPr lvl="1" eaLnBrk="1" hangingPunct="1"/>
            <a:r>
              <a:rPr lang="en-US" sz="1800" smtClean="0"/>
              <a:t>all must be of the same type</a:t>
            </a:r>
          </a:p>
          <a:p>
            <a:pPr lvl="1" eaLnBrk="1" hangingPunct="1"/>
            <a:endParaRPr lang="en-US" sz="1800" smtClean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24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Look like a function </a:t>
            </a:r>
          </a:p>
          <a:p>
            <a:pPr lvl="1"/>
            <a:r>
              <a:rPr lang="en-US" dirty="0" smtClean="0"/>
              <a:t>but are partially evaluated into their calling context</a:t>
            </a:r>
          </a:p>
          <a:p>
            <a:pPr lvl="1"/>
            <a:endParaRPr lang="en-US" dirty="0"/>
          </a:p>
          <a:p>
            <a:r>
              <a:rPr lang="en-US" dirty="0" smtClean="0"/>
              <a:t>Key feature:</a:t>
            </a:r>
          </a:p>
          <a:p>
            <a:pPr lvl="1"/>
            <a:r>
              <a:rPr lang="en-US" dirty="0" smtClean="0"/>
              <a:t>Different invocations </a:t>
            </a:r>
            <a:r>
              <a:rPr lang="en-US" dirty="0" smtClean="0">
                <a:sym typeface="Wingdings" pitchFamily="2" charset="2"/>
              </a:rPr>
              <a:t> Different code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Can recursively define arbitrary families of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3750" y="0"/>
            <a:ext cx="873925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Example: Least Significant Zero Bit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 </a:t>
            </a:r>
          </a:p>
          <a:p>
            <a:pPr lvl="1" eaLnBrk="1" hangingPunct="1"/>
            <a:r>
              <a:rPr lang="en-US" dirty="0" smtClean="0"/>
              <a:t>0010 0101  </a:t>
            </a:r>
            <a:r>
              <a:rPr lang="en-US" dirty="0" smtClean="0">
                <a:sym typeface="Wingdings" pitchFamily="2" charset="2"/>
              </a:rPr>
              <a:t> 0000 0010</a:t>
            </a:r>
          </a:p>
          <a:p>
            <a:pPr lvl="1" eaLnBrk="1" hangingPunct="1"/>
            <a:endParaRPr lang="en-US" dirty="0" smtClean="0">
              <a:sym typeface="Wingdings" pitchFamily="2" charset="2"/>
            </a:endParaRPr>
          </a:p>
          <a:p>
            <a:pPr lvl="1" eaLnBrk="1" hangingPunct="1"/>
            <a:endParaRPr lang="en-US" dirty="0" smtClean="0">
              <a:sym typeface="Wingdings" pitchFamily="2" charset="2"/>
            </a:endParaRPr>
          </a:p>
          <a:p>
            <a:pPr lvl="1" eaLnBrk="1" hangingPunct="1"/>
            <a:endParaRPr lang="en-US" dirty="0" smtClean="0">
              <a:sym typeface="Wingdings" pitchFamily="2" charset="2"/>
            </a:endParaRPr>
          </a:p>
          <a:p>
            <a:pPr marL="0" indent="0" eaLnBrk="1" hangingPunct="1">
              <a:buNone/>
            </a:pPr>
            <a:endParaRPr lang="en-US" sz="2400" dirty="0" smtClean="0">
              <a:sym typeface="Wingdings" pitchFamily="2" charset="2"/>
            </a:endParaRPr>
          </a:p>
          <a:p>
            <a:pPr marL="0" indent="0" eaLnBrk="1" hangingPunct="1">
              <a:buNone/>
            </a:pPr>
            <a:endParaRPr lang="en-US" sz="2400" dirty="0" smtClean="0">
              <a:sym typeface="Wingdings" pitchFamily="2" charset="2"/>
            </a:endParaRPr>
          </a:p>
          <a:p>
            <a:pPr marL="0" indent="0" eaLnBrk="1" hangingPunct="1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 eaLnBrk="1" hangingPunct="1">
              <a:buNone/>
            </a:pPr>
            <a:endParaRPr lang="en-US" sz="1000" dirty="0" smtClean="0"/>
          </a:p>
          <a:p>
            <a:pPr eaLnBrk="1" hangingPunct="1"/>
            <a:r>
              <a:rPr lang="en-US" dirty="0" smtClean="0"/>
              <a:t>Trick: </a:t>
            </a:r>
          </a:p>
          <a:p>
            <a:pPr lvl="1" eaLnBrk="1" hangingPunct="1"/>
            <a:r>
              <a:rPr lang="en-US" dirty="0" smtClean="0"/>
              <a:t>Adding 1 to a string of ones turns the next zero to a 1</a:t>
            </a:r>
          </a:p>
          <a:p>
            <a:pPr lvl="1" eaLnBrk="1" hangingPunct="1"/>
            <a:r>
              <a:rPr lang="en-US" dirty="0" smtClean="0"/>
              <a:t>i.e. 000111 + 1 = 001000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447800" y="2286000"/>
            <a:ext cx="7545655" cy="213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W = 32;</a:t>
            </a:r>
          </a:p>
          <a:p>
            <a:endParaRPr lang="en-US" sz="700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isolate0 (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x) {      // W: word size</a:t>
            </a:r>
          </a:p>
          <a:p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	bit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[W] ret = 0;</a:t>
            </a:r>
          </a:p>
          <a:p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	for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 = 0; i &lt; W; i++)  </a:t>
            </a:r>
          </a:p>
          <a:p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		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(!x[i]) { ret[i] = 1; 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ret;  } 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90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3.3|4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339933"/>
      </a:accent1>
      <a:accent2>
        <a:srgbClr val="B2B2B2"/>
      </a:accent2>
      <a:accent3>
        <a:srgbClr val="A50021"/>
      </a:accent3>
      <a:accent4>
        <a:srgbClr val="00206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V">
      <a:majorFont>
        <a:latin typeface="Berlin Sans FB"/>
        <a:ea typeface=""/>
        <a:cs typeface=""/>
      </a:majorFont>
      <a:minorFont>
        <a:latin typeface="Kozuka Gothic Pro 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32090</TotalTime>
  <Words>1789</Words>
  <Application>Microsoft Office PowerPoint</Application>
  <PresentationFormat>On-screen Show (4:3)</PresentationFormat>
  <Paragraphs>460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5" baseType="lpstr">
      <vt:lpstr>ＭＳ Ｐゴシック</vt:lpstr>
      <vt:lpstr>Adobe Fan Heiti Std B</vt:lpstr>
      <vt:lpstr>Arial</vt:lpstr>
      <vt:lpstr>Berlin Sans FB</vt:lpstr>
      <vt:lpstr>Berlin Sans FB Demi</vt:lpstr>
      <vt:lpstr>Calibri</vt:lpstr>
      <vt:lpstr>Cambria Math</vt:lpstr>
      <vt:lpstr>Consolas</vt:lpstr>
      <vt:lpstr>Courier New</vt:lpstr>
      <vt:lpstr>Garamond</vt:lpstr>
      <vt:lpstr>Inconsolata</vt:lpstr>
      <vt:lpstr>Kozuka Gothic Pro M</vt:lpstr>
      <vt:lpstr>Montara Std Gothic</vt:lpstr>
      <vt:lpstr>Optima</vt:lpstr>
      <vt:lpstr>Optima-Medium</vt:lpstr>
      <vt:lpstr>Times New Roman</vt:lpstr>
      <vt:lpstr>Wingdings</vt:lpstr>
      <vt:lpstr>Office Theme</vt:lpstr>
      <vt:lpstr>Generative Programming Meets Constraint Based Synthesis</vt:lpstr>
      <vt:lpstr>Example</vt:lpstr>
      <vt:lpstr>Synthesizing a partition function</vt:lpstr>
      <vt:lpstr>Synthesizing a partition function</vt:lpstr>
      <vt:lpstr>Language Design Strategy</vt:lpstr>
      <vt:lpstr>Integer Holes  Sets of Expressions</vt:lpstr>
      <vt:lpstr>Regular Expression Generators</vt:lpstr>
      <vt:lpstr>Generators</vt:lpstr>
      <vt:lpstr>Example: Least Significant Zero Bit</vt:lpstr>
      <vt:lpstr>Sample Generator</vt:lpstr>
      <vt:lpstr>Example: Least Significant Zero Bit</vt:lpstr>
      <vt:lpstr>A Constraint based synthesis primer</vt:lpstr>
      <vt:lpstr>Framing the synthesis problem</vt:lpstr>
      <vt:lpstr>Framing the synthesis problem</vt:lpstr>
      <vt:lpstr>Framing the synthesis problem</vt:lpstr>
      <vt:lpstr>Framing the synthesis problem</vt:lpstr>
      <vt:lpstr>Solving the synthesis problem</vt:lpstr>
      <vt:lpstr>Many different options</vt:lpstr>
      <vt:lpstr>Hypothesis</vt:lpstr>
      <vt:lpstr>Ex: Sketch</vt:lpstr>
      <vt:lpstr>CEGIS in Detail</vt:lpstr>
      <vt:lpstr>applications</vt:lpstr>
      <vt:lpstr>Automated Grading</vt:lpstr>
      <vt:lpstr>Storyboard Programming</vt:lpstr>
      <vt:lpstr>Storyboard Programming</vt:lpstr>
      <vt:lpstr>Relational Ops in Imperative Code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asolar</dc:creator>
  <cp:lastModifiedBy>Armando Solar-Lezama</cp:lastModifiedBy>
  <cp:revision>178</cp:revision>
  <dcterms:created xsi:type="dcterms:W3CDTF">2011-07-14T19:49:03Z</dcterms:created>
  <dcterms:modified xsi:type="dcterms:W3CDTF">2014-03-31T17:37:57Z</dcterms:modified>
</cp:coreProperties>
</file>